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8" autoAdjust="0"/>
    <p:restoredTop sz="94660"/>
  </p:normalViewPr>
  <p:slideViewPr>
    <p:cSldViewPr snapToGrid="0">
      <p:cViewPr varScale="1">
        <p:scale>
          <a:sx n="71" d="100"/>
          <a:sy n="71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3823854"/>
            <a:ext cx="7766936" cy="1635652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350327"/>
            <a:ext cx="7766936" cy="1109179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75000"/>
                  </a:schemeClr>
                </a:solidFill>
              </a:rPr>
              <a:t>What is STEM?</a:t>
            </a:r>
          </a:p>
        </p:txBody>
      </p:sp>
      <p:pic>
        <p:nvPicPr>
          <p:cNvPr id="4" name="Content Placeholder 4" descr="STEM_EDUCATION_NEWS-320x23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774" b="-38774"/>
          <a:stretch>
            <a:fillRect/>
          </a:stretch>
        </p:blipFill>
        <p:spPr>
          <a:xfrm>
            <a:off x="1350234" y="94129"/>
            <a:ext cx="3867912" cy="359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15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36632" y="1828800"/>
            <a:ext cx="7544683" cy="4614863"/>
          </a:xfrm>
        </p:spPr>
        <p:txBody>
          <a:bodyPr>
            <a:normAutofit lnSpcReduction="10000"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An acronym for Science, Technology, </a:t>
            </a:r>
            <a:br>
              <a:rPr lang="en-U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Engineering &amp;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Math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Interdisciplinary – physical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, life, social,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&amp;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applied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science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Curriculum driven by problem-solving, discovery, exploratory learning, active learning to find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solutions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Incorporates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technology &amp; engineering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15784" y="256709"/>
            <a:ext cx="82665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STEM can be…</a:t>
            </a:r>
          </a:p>
        </p:txBody>
      </p:sp>
    </p:spTree>
    <p:extLst>
      <p:ext uri="{BB962C8B-B14F-4D97-AF65-F5344CB8AC3E}">
        <p14:creationId xmlns:p14="http://schemas.microsoft.com/office/powerpoint/2010/main" val="384016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rl_at_computer_not extende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589" y="55665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626889"/>
            <a:ext cx="50707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Integrates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science, technology, engineering, 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&amp; math into one learning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experience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Uses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project-based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learning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Reinforces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real world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application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Prepares students for integrated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careers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Develops “soft” &amp;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technical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skills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441" y="444113"/>
            <a:ext cx="47415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accent2">
                    <a:lumMod val="75000"/>
                  </a:schemeClr>
                </a:solidFill>
              </a:rPr>
              <a:t>STEM Education…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109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855"/>
          </a:xfrm>
        </p:spPr>
        <p:txBody>
          <a:bodyPr/>
          <a:lstStyle/>
          <a:p>
            <a:r>
              <a:rPr lang="en-US" b="1" dirty="0"/>
              <a:t>STEM Education…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77334" y="1997839"/>
            <a:ext cx="846666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Analytical skills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to research a topic, develop a project and timeline, and draw conclusions from research results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Science skills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to break down a complex scientific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systems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into smaller parts, recognize cause and effect relationships, and defend opinions using facts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Mathematic skills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for calculations and measurements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Attention to detail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by following technical directions, recording data accurately, formative and summative assessment.</a:t>
            </a:r>
          </a:p>
        </p:txBody>
      </p:sp>
    </p:spTree>
    <p:extLst>
      <p:ext uri="{BB962C8B-B14F-4D97-AF65-F5344CB8AC3E}">
        <p14:creationId xmlns:p14="http://schemas.microsoft.com/office/powerpoint/2010/main" val="4030905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2727"/>
          </a:xfrm>
        </p:spPr>
        <p:txBody>
          <a:bodyPr/>
          <a:lstStyle/>
          <a:p>
            <a:r>
              <a:rPr lang="en-US" b="1" dirty="0"/>
              <a:t>STEM </a:t>
            </a:r>
            <a:r>
              <a:rPr lang="en-US" b="1" dirty="0" smtClean="0"/>
              <a:t>Skills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230582"/>
            <a:ext cx="8596668" cy="38107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Technical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skills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troubleshooting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repairing,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and utilizing software and modern equipment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Communication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and cooperation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skills-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listening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to customer needs or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interacting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with project partners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Teamwork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skills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for successful project completion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Creativity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to solve problems and develop new ideas.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Leadership skills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to lead projects or help customers.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Organization skills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to keep track of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information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Time management skills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to function efficiently.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9941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165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Wingdings</vt:lpstr>
      <vt:lpstr>Wingdings 3</vt:lpstr>
      <vt:lpstr>Facet</vt:lpstr>
      <vt:lpstr>   </vt:lpstr>
      <vt:lpstr>PowerPoint Presentation</vt:lpstr>
      <vt:lpstr>PowerPoint Presentation</vt:lpstr>
      <vt:lpstr>STEM Education…</vt:lpstr>
      <vt:lpstr>STEM Skills Include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Campbell</dc:creator>
  <cp:lastModifiedBy>Martin Campbell</cp:lastModifiedBy>
  <cp:revision>12</cp:revision>
  <dcterms:created xsi:type="dcterms:W3CDTF">2018-04-13T01:21:05Z</dcterms:created>
  <dcterms:modified xsi:type="dcterms:W3CDTF">2018-04-14T19:55:07Z</dcterms:modified>
</cp:coreProperties>
</file>