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sldIdLst>
    <p:sldId id="256" r:id="rId2"/>
    <p:sldId id="257" r:id="rId3"/>
    <p:sldId id="258" r:id="rId4"/>
    <p:sldId id="259" r:id="rId5"/>
    <p:sldId id="261" r:id="rId6"/>
    <p:sldId id="264" r:id="rId7"/>
    <p:sldId id="265" r:id="rId8"/>
    <p:sldId id="262" r:id="rId9"/>
    <p:sldId id="263" r:id="rId10"/>
    <p:sldId id="266" r:id="rId11"/>
    <p:sldId id="267" r:id="rId12"/>
    <p:sldId id="268" r:id="rId13"/>
    <p:sldId id="269" r:id="rId14"/>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645" autoAdjust="0"/>
    <p:restoredTop sz="90929"/>
  </p:normalViewPr>
  <p:slideViewPr>
    <p:cSldViewPr>
      <p:cViewPr varScale="1">
        <p:scale>
          <a:sx n="72" d="100"/>
          <a:sy n="72" d="100"/>
        </p:scale>
        <p:origin x="180"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2628" y="770467"/>
            <a:ext cx="8086725" cy="3352800"/>
          </a:xfrm>
        </p:spPr>
        <p:txBody>
          <a:bodyPr anchor="b">
            <a:noAutofit/>
          </a:bodyPr>
          <a:lstStyle>
            <a:lvl1pPr algn="l">
              <a:lnSpc>
                <a:spcPct val="80000"/>
              </a:lnSpc>
              <a:defRPr sz="8000" spc="-12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00634" y="4198409"/>
            <a:ext cx="6921151" cy="1645920"/>
          </a:xfrm>
        </p:spPr>
        <p:txBody>
          <a:bodyPr>
            <a:normAutofit/>
          </a:bodyPr>
          <a:lstStyle>
            <a:lvl1pPr marL="0" indent="0" algn="l">
              <a:buNone/>
              <a:defRPr sz="28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5" name="Date Placeholder 6"/>
          <p:cNvSpPr>
            <a:spLocks noGrp="1"/>
          </p:cNvSpPr>
          <p:nvPr>
            <p:ph type="dt" sz="half" idx="10"/>
          </p:nvPr>
        </p:nvSpPr>
        <p:spPr/>
        <p:txBody>
          <a:bodyPr/>
          <a:lstStyle>
            <a:lvl1pPr>
              <a:defRPr>
                <a:solidFill>
                  <a:srgbClr val="FFFFFF">
                    <a:alpha val="75000"/>
                  </a:srgbClr>
                </a:solidFill>
              </a:defRPr>
            </a:lvl1pPr>
          </a:lstStyle>
          <a:p>
            <a:pPr>
              <a:defRPr/>
            </a:pPr>
            <a:endParaRPr lang="en-US" altLang="en-US"/>
          </a:p>
        </p:txBody>
      </p:sp>
      <p:sp>
        <p:nvSpPr>
          <p:cNvPr id="6" name="Footer Placeholder 7"/>
          <p:cNvSpPr>
            <a:spLocks noGrp="1"/>
          </p:cNvSpPr>
          <p:nvPr>
            <p:ph type="ftr" sz="quarter" idx="11"/>
          </p:nvPr>
        </p:nvSpPr>
        <p:spPr/>
        <p:txBody>
          <a:bodyPr/>
          <a:lstStyle>
            <a:lvl1pPr>
              <a:defRPr>
                <a:solidFill>
                  <a:srgbClr val="FFFFFF">
                    <a:alpha val="75000"/>
                  </a:srgbClr>
                </a:solidFill>
              </a:defRPr>
            </a:lvl1pPr>
          </a:lstStyle>
          <a:p>
            <a:pPr>
              <a:defRPr/>
            </a:pPr>
            <a:endParaRPr lang="en-US" altLang="en-US"/>
          </a:p>
        </p:txBody>
      </p:sp>
      <p:sp>
        <p:nvSpPr>
          <p:cNvPr id="7" name="Slide Number Placeholder 8"/>
          <p:cNvSpPr>
            <a:spLocks noGrp="1"/>
          </p:cNvSpPr>
          <p:nvPr>
            <p:ph type="sldNum" sz="quarter" idx="12"/>
          </p:nvPr>
        </p:nvSpPr>
        <p:spPr/>
        <p:txBody>
          <a:bodyPr/>
          <a:lstStyle>
            <a:lvl1pPr>
              <a:defRPr>
                <a:solidFill>
                  <a:srgbClr val="FFFFFF">
                    <a:alpha val="20000"/>
                  </a:srgbClr>
                </a:solidFill>
              </a:defRPr>
            </a:lvl1pPr>
          </a:lstStyle>
          <a:p>
            <a:pPr>
              <a:defRPr/>
            </a:pPr>
            <a:fld id="{C754BBF4-AFDD-4BF1-ABB1-3B026E05F051}" type="slidenum">
              <a:rPr lang="en-US" altLang="en-US"/>
              <a:pPr>
                <a:defRPr/>
              </a:pPr>
              <a:t>‹#›</a:t>
            </a:fld>
            <a:endParaRPr lang="en-US" altLang="en-US"/>
          </a:p>
        </p:txBody>
      </p:sp>
    </p:spTree>
    <p:extLst>
      <p:ext uri="{BB962C8B-B14F-4D97-AF65-F5344CB8AC3E}">
        <p14:creationId xmlns:p14="http://schemas.microsoft.com/office/powerpoint/2010/main" val="4117584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084D682F-715A-4913-97C5-CB1EDD825C3A}" type="slidenum">
              <a:rPr lang="en-US" altLang="en-US"/>
              <a:pPr>
                <a:defRPr/>
              </a:pPr>
              <a:t>‹#›</a:t>
            </a:fld>
            <a:endParaRPr lang="en-US" altLang="en-US"/>
          </a:p>
        </p:txBody>
      </p:sp>
    </p:spTree>
    <p:extLst>
      <p:ext uri="{BB962C8B-B14F-4D97-AF65-F5344CB8AC3E}">
        <p14:creationId xmlns:p14="http://schemas.microsoft.com/office/powerpoint/2010/main" val="340966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7963" y="695325"/>
            <a:ext cx="1971675" cy="4800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78644" y="714376"/>
            <a:ext cx="5800725" cy="54006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549FCBEF-06D4-4BCF-9F94-C2F53F7F0661}" type="slidenum">
              <a:rPr lang="en-US" altLang="en-US"/>
              <a:pPr>
                <a:defRPr/>
              </a:pPr>
              <a:t>‹#›</a:t>
            </a:fld>
            <a:endParaRPr lang="en-US" altLang="en-US"/>
          </a:p>
        </p:txBody>
      </p:sp>
    </p:spTree>
    <p:extLst>
      <p:ext uri="{BB962C8B-B14F-4D97-AF65-F5344CB8AC3E}">
        <p14:creationId xmlns:p14="http://schemas.microsoft.com/office/powerpoint/2010/main" val="38557164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Online Image Placeholder 2"/>
          <p:cNvSpPr>
            <a:spLocks noGrp="1"/>
          </p:cNvSpPr>
          <p:nvPr>
            <p:ph type="clipArt" sz="half" idx="1"/>
          </p:nvPr>
        </p:nvSpPr>
        <p:spPr>
          <a:xfrm>
            <a:off x="685800" y="1981200"/>
            <a:ext cx="3810000" cy="4114800"/>
          </a:xfrm>
        </p:spPr>
        <p:txBody>
          <a:bodyPr rtlCol="0">
            <a:normAutofit/>
          </a:bodyPr>
          <a:lstStyle/>
          <a:p>
            <a:pPr lvl="0"/>
            <a:endParaRPr lang="en-US" noProof="0"/>
          </a:p>
        </p:txBody>
      </p:sp>
      <p:sp>
        <p:nvSpPr>
          <p:cNvPr id="4" name="Text Placeholder 3"/>
          <p:cNvSpPr>
            <a:spLocks noGrp="1"/>
          </p:cNvSpPr>
          <p:nvPr>
            <p:ph type="body"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pPr>
              <a:defRPr/>
            </a:pPr>
            <a:endParaRPr lang="en-US" alt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pPr>
              <a:defRPr/>
            </a:pPr>
            <a:endParaRPr lang="en-US" altLang="en-US"/>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pPr>
              <a:defRPr/>
            </a:pPr>
            <a:fld id="{04355409-CAEB-42A4-BB2E-F8BD6F901B3E}" type="slidenum">
              <a:rPr lang="en-US" altLang="en-US"/>
              <a:pPr>
                <a:defRPr/>
              </a:pPr>
              <a:t>‹#›</a:t>
            </a:fld>
            <a:endParaRPr lang="en-US" altLang="en-US"/>
          </a:p>
        </p:txBody>
      </p:sp>
    </p:spTree>
    <p:extLst>
      <p:ext uri="{BB962C8B-B14F-4D97-AF65-F5344CB8AC3E}">
        <p14:creationId xmlns:p14="http://schemas.microsoft.com/office/powerpoint/2010/main" val="3804529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747C8E27-DF30-4876-9B8F-FF72BE1CB987}" type="slidenum">
              <a:rPr lang="en-US" altLang="en-US"/>
              <a:pPr>
                <a:defRPr/>
              </a:pPr>
              <a:t>‹#›</a:t>
            </a:fld>
            <a:endParaRPr lang="en-US" altLang="en-US"/>
          </a:p>
        </p:txBody>
      </p:sp>
    </p:spTree>
    <p:extLst>
      <p:ext uri="{BB962C8B-B14F-4D97-AF65-F5344CB8AC3E}">
        <p14:creationId xmlns:p14="http://schemas.microsoft.com/office/powerpoint/2010/main" val="1897860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2628" y="767419"/>
            <a:ext cx="8085582" cy="3355848"/>
          </a:xfrm>
        </p:spPr>
        <p:txBody>
          <a:bodyPr anchor="b"/>
          <a:lstStyle>
            <a:lvl1pPr>
              <a:lnSpc>
                <a:spcPct val="80000"/>
              </a:lnSpc>
              <a:defRPr sz="8000" b="0" baseline="0">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00634" y="4187275"/>
            <a:ext cx="6919722" cy="1645920"/>
          </a:xfrm>
        </p:spPr>
        <p:txBody>
          <a:bodyPr>
            <a:normAutofit/>
          </a:bodyPr>
          <a:lstStyle>
            <a:lvl1pPr marL="0" indent="0">
              <a:buNone/>
              <a:defRPr sz="28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2F6B6522-F829-44B2-AB47-EE606CA408C3}" type="slidenum">
              <a:rPr lang="en-US" altLang="en-US"/>
              <a:pPr>
                <a:defRPr/>
              </a:pPr>
              <a:t>‹#›</a:t>
            </a:fld>
            <a:endParaRPr lang="en-US" altLang="en-US"/>
          </a:p>
        </p:txBody>
      </p:sp>
    </p:spTree>
    <p:extLst>
      <p:ext uri="{BB962C8B-B14F-4D97-AF65-F5344CB8AC3E}">
        <p14:creationId xmlns:p14="http://schemas.microsoft.com/office/powerpoint/2010/main" val="27762704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07492"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57738"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ltLang="en-US"/>
          </a:p>
        </p:txBody>
      </p:sp>
      <p:sp>
        <p:nvSpPr>
          <p:cNvPr id="7" name="Slide Number Placeholder 5"/>
          <p:cNvSpPr>
            <a:spLocks noGrp="1"/>
          </p:cNvSpPr>
          <p:nvPr>
            <p:ph type="sldNum" sz="quarter" idx="12"/>
          </p:nvPr>
        </p:nvSpPr>
        <p:spPr/>
        <p:txBody>
          <a:bodyPr/>
          <a:lstStyle>
            <a:lvl1pPr>
              <a:defRPr/>
            </a:lvl1pPr>
          </a:lstStyle>
          <a:p>
            <a:pPr>
              <a:defRPr/>
            </a:pPr>
            <a:fld id="{EDDCB8FD-1C18-4A86-8688-FEB097C94C46}" type="slidenum">
              <a:rPr lang="en-US" altLang="en-US"/>
              <a:pPr>
                <a:defRPr/>
              </a:pPr>
              <a:t>‹#›</a:t>
            </a:fld>
            <a:endParaRPr lang="en-US" altLang="en-US"/>
          </a:p>
        </p:txBody>
      </p:sp>
    </p:spTree>
    <p:extLst>
      <p:ext uri="{BB962C8B-B14F-4D97-AF65-F5344CB8AC3E}">
        <p14:creationId xmlns:p14="http://schemas.microsoft.com/office/powerpoint/2010/main" val="349793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507492" y="2032000"/>
            <a:ext cx="3806190" cy="723400"/>
          </a:xfrm>
        </p:spPr>
        <p:txBody>
          <a:bodyPr anchor="ctr">
            <a:normAutofit/>
          </a:bodyPr>
          <a:lstStyle>
            <a:lvl1pPr marL="0" indent="0">
              <a:spcBef>
                <a:spcPts val="0"/>
              </a:spcBef>
              <a:buNone/>
              <a:defRPr sz="20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7492" y="2736150"/>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66310" y="2029968"/>
            <a:ext cx="3806190" cy="722376"/>
          </a:xfrm>
        </p:spPr>
        <p:txBody>
          <a:bodyPr anchor="ctr">
            <a:normAutofit/>
          </a:bodyPr>
          <a:lstStyle>
            <a:lvl1pPr marL="0" indent="0">
              <a:spcBef>
                <a:spcPts val="0"/>
              </a:spcBef>
              <a:buNone/>
              <a:defRPr sz="2000" b="0"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66310" y="2734056"/>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ltLang="en-US"/>
          </a:p>
        </p:txBody>
      </p:sp>
      <p:sp>
        <p:nvSpPr>
          <p:cNvPr id="9" name="Slide Number Placeholder 5"/>
          <p:cNvSpPr>
            <a:spLocks noGrp="1"/>
          </p:cNvSpPr>
          <p:nvPr>
            <p:ph type="sldNum" sz="quarter" idx="12"/>
          </p:nvPr>
        </p:nvSpPr>
        <p:spPr/>
        <p:txBody>
          <a:bodyPr/>
          <a:lstStyle>
            <a:lvl1pPr>
              <a:defRPr/>
            </a:lvl1pPr>
          </a:lstStyle>
          <a:p>
            <a:pPr>
              <a:defRPr/>
            </a:pPr>
            <a:fld id="{84FD0365-146A-48AD-8355-A18DA0F5F158}" type="slidenum">
              <a:rPr lang="en-US" altLang="en-US"/>
              <a:pPr>
                <a:defRPr/>
              </a:pPr>
              <a:t>‹#›</a:t>
            </a:fld>
            <a:endParaRPr lang="en-US" altLang="en-US"/>
          </a:p>
        </p:txBody>
      </p:sp>
    </p:spTree>
    <p:extLst>
      <p:ext uri="{BB962C8B-B14F-4D97-AF65-F5344CB8AC3E}">
        <p14:creationId xmlns:p14="http://schemas.microsoft.com/office/powerpoint/2010/main" val="1716544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ltLang="en-US"/>
          </a:p>
        </p:txBody>
      </p:sp>
      <p:sp>
        <p:nvSpPr>
          <p:cNvPr id="5" name="Slide Number Placeholder 5"/>
          <p:cNvSpPr>
            <a:spLocks noGrp="1"/>
          </p:cNvSpPr>
          <p:nvPr>
            <p:ph type="sldNum" sz="quarter" idx="12"/>
          </p:nvPr>
        </p:nvSpPr>
        <p:spPr/>
        <p:txBody>
          <a:bodyPr/>
          <a:lstStyle>
            <a:lvl1pPr>
              <a:defRPr/>
            </a:lvl1pPr>
          </a:lstStyle>
          <a:p>
            <a:pPr>
              <a:defRPr/>
            </a:pPr>
            <a:fld id="{D964DF56-24E1-41FE-9EF1-4EB2ABF29080}" type="slidenum">
              <a:rPr lang="en-US" altLang="en-US"/>
              <a:pPr>
                <a:defRPr/>
              </a:pPr>
              <a:t>‹#›</a:t>
            </a:fld>
            <a:endParaRPr lang="en-US" altLang="en-US"/>
          </a:p>
        </p:txBody>
      </p:sp>
    </p:spTree>
    <p:extLst>
      <p:ext uri="{BB962C8B-B14F-4D97-AF65-F5344CB8AC3E}">
        <p14:creationId xmlns:p14="http://schemas.microsoft.com/office/powerpoint/2010/main" val="163296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ltLang="en-US"/>
          </a:p>
        </p:txBody>
      </p:sp>
      <p:sp>
        <p:nvSpPr>
          <p:cNvPr id="4" name="Slide Number Placeholder 5"/>
          <p:cNvSpPr>
            <a:spLocks noGrp="1"/>
          </p:cNvSpPr>
          <p:nvPr>
            <p:ph type="sldNum" sz="quarter" idx="12"/>
          </p:nvPr>
        </p:nvSpPr>
        <p:spPr/>
        <p:txBody>
          <a:bodyPr/>
          <a:lstStyle>
            <a:lvl1pPr>
              <a:defRPr/>
            </a:lvl1pPr>
          </a:lstStyle>
          <a:p>
            <a:pPr>
              <a:defRPr/>
            </a:pPr>
            <a:fld id="{366FBE03-CC96-4047-9AF7-C4248C904678}" type="slidenum">
              <a:rPr lang="en-US" altLang="en-US"/>
              <a:pPr>
                <a:defRPr/>
              </a:pPr>
              <a:t>‹#›</a:t>
            </a:fld>
            <a:endParaRPr lang="en-US" altLang="en-US"/>
          </a:p>
        </p:txBody>
      </p:sp>
    </p:spTree>
    <p:extLst>
      <p:ext uri="{BB962C8B-B14F-4D97-AF65-F5344CB8AC3E}">
        <p14:creationId xmlns:p14="http://schemas.microsoft.com/office/powerpoint/2010/main" val="2063554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5715000" y="0"/>
            <a:ext cx="3429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6196053" y="542282"/>
            <a:ext cx="2537460" cy="1920240"/>
          </a:xfrm>
        </p:spPr>
        <p:txBody>
          <a:bodyPr anchor="b">
            <a:noAutofit/>
          </a:bodyPr>
          <a:lstStyle>
            <a:lvl1pPr>
              <a:lnSpc>
                <a:spcPct val="85000"/>
              </a:lnSpc>
              <a:defRPr sz="360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571500" y="762000"/>
            <a:ext cx="4572000" cy="4572000"/>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06987" y="2511813"/>
            <a:ext cx="254889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500">
                <a:solidFill>
                  <a:srgbClr val="40404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endParaRPr lang="en-US" altLang="en-US"/>
          </a:p>
        </p:txBody>
      </p:sp>
      <p:sp>
        <p:nvSpPr>
          <p:cNvPr id="7" name="Footer Placeholder 5"/>
          <p:cNvSpPr>
            <a:spLocks noGrp="1"/>
          </p:cNvSpPr>
          <p:nvPr>
            <p:ph type="ftr" sz="quarter" idx="11"/>
          </p:nvPr>
        </p:nvSpPr>
        <p:spPr/>
        <p:txBody>
          <a:bodyPr/>
          <a:lstStyle>
            <a:lvl1pPr>
              <a:defRPr/>
            </a:lvl1pPr>
          </a:lstStyle>
          <a:p>
            <a:pPr>
              <a:defRPr/>
            </a:pPr>
            <a:endParaRPr lang="en-US" altLang="en-US"/>
          </a:p>
        </p:txBody>
      </p:sp>
      <p:sp>
        <p:nvSpPr>
          <p:cNvPr id="8" name="Slide Number Placeholder 6"/>
          <p:cNvSpPr>
            <a:spLocks noGrp="1"/>
          </p:cNvSpPr>
          <p:nvPr>
            <p:ph type="sldNum" sz="quarter" idx="12"/>
          </p:nvPr>
        </p:nvSpPr>
        <p:spPr/>
        <p:txBody>
          <a:bodyPr/>
          <a:lstStyle>
            <a:lvl1pPr>
              <a:defRPr>
                <a:solidFill>
                  <a:srgbClr val="FFFFFF">
                    <a:alpha val="20000"/>
                  </a:srgbClr>
                </a:solidFill>
              </a:defRPr>
            </a:lvl1pPr>
          </a:lstStyle>
          <a:p>
            <a:pPr>
              <a:defRPr/>
            </a:pPr>
            <a:fld id="{772EDD43-70F2-4BF6-9E6C-0687B194D8AA}" type="slidenum">
              <a:rPr lang="en-US" altLang="en-US"/>
              <a:pPr>
                <a:defRPr/>
              </a:pPr>
              <a:t>‹#›</a:t>
            </a:fld>
            <a:endParaRPr lang="en-US" altLang="en-US"/>
          </a:p>
        </p:txBody>
      </p:sp>
    </p:spTree>
    <p:extLst>
      <p:ext uri="{BB962C8B-B14F-4D97-AF65-F5344CB8AC3E}">
        <p14:creationId xmlns:p14="http://schemas.microsoft.com/office/powerpoint/2010/main" val="2281057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86918" y="5418668"/>
            <a:ext cx="8085582" cy="613283"/>
          </a:xfrm>
        </p:spPr>
        <p:txBody>
          <a:bodyPr anchor="b"/>
          <a:lstStyle>
            <a:lvl1pPr>
              <a:lnSpc>
                <a:spcPct val="85000"/>
              </a:lnSpc>
              <a:defRPr sz="28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9144000" cy="5330952"/>
          </a:xfrm>
          <a:solidFill>
            <a:schemeClr val="accent1">
              <a:lumMod val="20000"/>
              <a:lumOff val="80000"/>
            </a:schemeClr>
          </a:solidFill>
        </p:spPr>
        <p:txBody>
          <a:bodyPr rtlCol="0">
            <a:normAutofit/>
          </a:bodyPr>
          <a:lstStyle>
            <a:lvl1pPr marL="0" indent="0" algn="ctr">
              <a:spcBef>
                <a:spcPts val="800"/>
              </a:spcBef>
              <a:buNone/>
              <a:defRPr sz="3200">
                <a:solidFill>
                  <a:srgbClr val="4D4D4D"/>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507492" y="5909735"/>
            <a:ext cx="6922008" cy="533400"/>
          </a:xfrm>
        </p:spPr>
        <p:txBody>
          <a:bodyPr>
            <a:normAutofit/>
          </a:bodyPr>
          <a:lstStyle>
            <a:lvl1pPr marL="0" indent="0">
              <a:lnSpc>
                <a:spcPct val="90000"/>
              </a:lnSpc>
              <a:spcBef>
                <a:spcPts val="1200"/>
              </a:spcBef>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rgbClr val="FFFFFF">
                    <a:alpha val="75000"/>
                  </a:srgbClr>
                </a:solidFill>
              </a:defRPr>
            </a:lvl1pPr>
          </a:lstStyle>
          <a:p>
            <a:pPr>
              <a:defRPr/>
            </a:pPr>
            <a:endParaRPr lang="en-US" altLang="en-US"/>
          </a:p>
        </p:txBody>
      </p:sp>
      <p:sp>
        <p:nvSpPr>
          <p:cNvPr id="6" name="Footer Placeholder 5"/>
          <p:cNvSpPr>
            <a:spLocks noGrp="1"/>
          </p:cNvSpPr>
          <p:nvPr>
            <p:ph type="ftr" sz="quarter" idx="11"/>
          </p:nvPr>
        </p:nvSpPr>
        <p:spPr/>
        <p:txBody>
          <a:bodyPr/>
          <a:lstStyle>
            <a:lvl1pPr>
              <a:defRPr>
                <a:solidFill>
                  <a:srgbClr val="FFFFFF">
                    <a:alpha val="75000"/>
                  </a:srgbClr>
                </a:solidFill>
              </a:defRPr>
            </a:lvl1pPr>
          </a:lstStyle>
          <a:p>
            <a:pPr>
              <a:defRPr/>
            </a:pPr>
            <a:endParaRPr lang="en-US" alt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pPr>
              <a:defRPr/>
            </a:pPr>
            <a:fld id="{0C0AE8EF-27B5-4BEB-8EBF-21E1E8E8E3A6}" type="slidenum">
              <a:rPr lang="en-US" altLang="en-US"/>
              <a:pPr>
                <a:defRPr/>
              </a:pPr>
              <a:t>‹#›</a:t>
            </a:fld>
            <a:endParaRPr lang="en-US" altLang="en-US"/>
          </a:p>
        </p:txBody>
      </p:sp>
    </p:spTree>
    <p:extLst>
      <p:ext uri="{BB962C8B-B14F-4D97-AF65-F5344CB8AC3E}">
        <p14:creationId xmlns:p14="http://schemas.microsoft.com/office/powerpoint/2010/main" val="4220719883"/>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3713" y="500063"/>
            <a:ext cx="8078787" cy="165735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506413" y="1993900"/>
            <a:ext cx="8066087" cy="3765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514350" y="6411913"/>
            <a:ext cx="3086100" cy="228600"/>
          </a:xfrm>
          <a:prstGeom prst="rect">
            <a:avLst/>
          </a:prstGeom>
        </p:spPr>
        <p:txBody>
          <a:bodyPr vert="horz" lIns="91440" tIns="45720" rIns="91440" bIns="45720" rtlCol="0" anchor="ctr"/>
          <a:lstStyle>
            <a:lvl1pPr algn="l" eaLnBrk="1" hangingPunct="1">
              <a:defRPr sz="950">
                <a:solidFill>
                  <a:schemeClr val="tx1">
                    <a:alpha val="75000"/>
                  </a:schemeClr>
                </a:solidFill>
              </a:defRPr>
            </a:lvl1pPr>
          </a:lstStyle>
          <a:p>
            <a:pPr>
              <a:defRPr/>
            </a:pPr>
            <a:endParaRPr lang="en-US" altLang="en-US"/>
          </a:p>
        </p:txBody>
      </p:sp>
      <p:sp>
        <p:nvSpPr>
          <p:cNvPr id="5" name="Footer Placeholder 4"/>
          <p:cNvSpPr>
            <a:spLocks noGrp="1"/>
          </p:cNvSpPr>
          <p:nvPr>
            <p:ph type="ftr" sz="quarter" idx="3"/>
          </p:nvPr>
        </p:nvSpPr>
        <p:spPr>
          <a:xfrm>
            <a:off x="514350" y="6554788"/>
            <a:ext cx="3771900" cy="228600"/>
          </a:xfrm>
          <a:prstGeom prst="rect">
            <a:avLst/>
          </a:prstGeom>
        </p:spPr>
        <p:txBody>
          <a:bodyPr vert="horz" lIns="91440" tIns="45720" rIns="91440" bIns="45720" rtlCol="0" anchor="ctr"/>
          <a:lstStyle>
            <a:lvl1pPr algn="l" eaLnBrk="1" hangingPunct="1">
              <a:defRPr sz="950" cap="all" baseline="0">
                <a:solidFill>
                  <a:schemeClr val="tx1">
                    <a:alpha val="75000"/>
                  </a:schemeClr>
                </a:solidFill>
              </a:defRPr>
            </a:lvl1pPr>
          </a:lstStyle>
          <a:p>
            <a:pPr>
              <a:defRPr/>
            </a:pPr>
            <a:endParaRPr lang="en-US" altLang="en-US"/>
          </a:p>
        </p:txBody>
      </p:sp>
      <p:sp>
        <p:nvSpPr>
          <p:cNvPr id="6" name="Slide Number Placeholder 5"/>
          <p:cNvSpPr>
            <a:spLocks noGrp="1"/>
          </p:cNvSpPr>
          <p:nvPr>
            <p:ph type="sldNum" sz="quarter" idx="4"/>
          </p:nvPr>
        </p:nvSpPr>
        <p:spPr>
          <a:xfrm>
            <a:off x="6540500" y="5829300"/>
            <a:ext cx="2195513" cy="1397000"/>
          </a:xfrm>
          <a:prstGeom prst="rect">
            <a:avLst/>
          </a:prstGeom>
        </p:spPr>
        <p:txBody>
          <a:bodyPr vert="horz" lIns="91440" tIns="45720" rIns="91440" bIns="45720" rtlCol="0" anchor="b"/>
          <a:lstStyle>
            <a:lvl1pPr algn="r" eaLnBrk="1" hangingPunct="1">
              <a:defRPr sz="9000" b="0">
                <a:ln>
                  <a:noFill/>
                </a:ln>
                <a:solidFill>
                  <a:schemeClr val="accent1">
                    <a:alpha val="20000"/>
                  </a:schemeClr>
                </a:solidFill>
                <a:latin typeface="+mj-lt"/>
              </a:defRPr>
            </a:lvl1pPr>
          </a:lstStyle>
          <a:p>
            <a:pPr>
              <a:defRPr/>
            </a:pPr>
            <a:fld id="{3216B4EC-2110-4940-BA7F-B9BBDE32A119}"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64" r:id="rId1"/>
    <p:sldLayoutId id="2147483756" r:id="rId2"/>
    <p:sldLayoutId id="2147483757" r:id="rId3"/>
    <p:sldLayoutId id="2147483758" r:id="rId4"/>
    <p:sldLayoutId id="2147483759" r:id="rId5"/>
    <p:sldLayoutId id="2147483760" r:id="rId6"/>
    <p:sldLayoutId id="2147483761" r:id="rId7"/>
    <p:sldLayoutId id="2147483765" r:id="rId8"/>
    <p:sldLayoutId id="2147483766" r:id="rId9"/>
    <p:sldLayoutId id="2147483762" r:id="rId10"/>
    <p:sldLayoutId id="2147483763" r:id="rId11"/>
    <p:sldLayoutId id="2147483767" r:id="rId12"/>
  </p:sldLayoutIdLst>
  <p:txStyles>
    <p:titleStyle>
      <a:lvl1pPr algn="l" rtl="0" eaLnBrk="0" fontAlgn="base" hangingPunct="0">
        <a:lnSpc>
          <a:spcPct val="90000"/>
        </a:lnSpc>
        <a:spcBef>
          <a:spcPct val="0"/>
        </a:spcBef>
        <a:spcAft>
          <a:spcPct val="0"/>
        </a:spcAft>
        <a:defRPr sz="4800" kern="1200" spc="-120">
          <a:solidFill>
            <a:schemeClr val="accent1"/>
          </a:solidFill>
          <a:latin typeface="+mj-lt"/>
          <a:ea typeface="+mj-ea"/>
          <a:cs typeface="+mj-cs"/>
        </a:defRPr>
      </a:lvl1pPr>
      <a:lvl2pPr algn="l" rtl="0" eaLnBrk="0" fontAlgn="base" hangingPunct="0">
        <a:lnSpc>
          <a:spcPct val="90000"/>
        </a:lnSpc>
        <a:spcBef>
          <a:spcPct val="0"/>
        </a:spcBef>
        <a:spcAft>
          <a:spcPct val="0"/>
        </a:spcAft>
        <a:defRPr sz="4800">
          <a:solidFill>
            <a:schemeClr val="accent1"/>
          </a:solidFill>
          <a:latin typeface="Calibri Light" panose="020F0302020204030204" pitchFamily="34" charset="0"/>
        </a:defRPr>
      </a:lvl2pPr>
      <a:lvl3pPr algn="l" rtl="0" eaLnBrk="0" fontAlgn="base" hangingPunct="0">
        <a:lnSpc>
          <a:spcPct val="90000"/>
        </a:lnSpc>
        <a:spcBef>
          <a:spcPct val="0"/>
        </a:spcBef>
        <a:spcAft>
          <a:spcPct val="0"/>
        </a:spcAft>
        <a:defRPr sz="4800">
          <a:solidFill>
            <a:schemeClr val="accent1"/>
          </a:solidFill>
          <a:latin typeface="Calibri Light" panose="020F0302020204030204" pitchFamily="34" charset="0"/>
        </a:defRPr>
      </a:lvl3pPr>
      <a:lvl4pPr algn="l" rtl="0" eaLnBrk="0" fontAlgn="base" hangingPunct="0">
        <a:lnSpc>
          <a:spcPct val="90000"/>
        </a:lnSpc>
        <a:spcBef>
          <a:spcPct val="0"/>
        </a:spcBef>
        <a:spcAft>
          <a:spcPct val="0"/>
        </a:spcAft>
        <a:defRPr sz="4800">
          <a:solidFill>
            <a:schemeClr val="accent1"/>
          </a:solidFill>
          <a:latin typeface="Calibri Light" panose="020F0302020204030204" pitchFamily="34" charset="0"/>
        </a:defRPr>
      </a:lvl4pPr>
      <a:lvl5pPr algn="l" rtl="0" eaLnBrk="0" fontAlgn="base" hangingPunct="0">
        <a:lnSpc>
          <a:spcPct val="90000"/>
        </a:lnSpc>
        <a:spcBef>
          <a:spcPct val="0"/>
        </a:spcBef>
        <a:spcAft>
          <a:spcPct val="0"/>
        </a:spcAft>
        <a:defRPr sz="4800">
          <a:solidFill>
            <a:schemeClr val="accent1"/>
          </a:solidFill>
          <a:latin typeface="Calibri Light" panose="020F0302020204030204" pitchFamily="34" charset="0"/>
        </a:defRPr>
      </a:lvl5pPr>
      <a:lvl6pPr marL="457200" algn="l" rtl="0" fontAlgn="base">
        <a:lnSpc>
          <a:spcPct val="90000"/>
        </a:lnSpc>
        <a:spcBef>
          <a:spcPct val="0"/>
        </a:spcBef>
        <a:spcAft>
          <a:spcPct val="0"/>
        </a:spcAft>
        <a:defRPr sz="4800">
          <a:solidFill>
            <a:schemeClr val="accent1"/>
          </a:solidFill>
          <a:latin typeface="Calibri Light" panose="020F0302020204030204" pitchFamily="34" charset="0"/>
        </a:defRPr>
      </a:lvl6pPr>
      <a:lvl7pPr marL="914400" algn="l" rtl="0" fontAlgn="base">
        <a:lnSpc>
          <a:spcPct val="90000"/>
        </a:lnSpc>
        <a:spcBef>
          <a:spcPct val="0"/>
        </a:spcBef>
        <a:spcAft>
          <a:spcPct val="0"/>
        </a:spcAft>
        <a:defRPr sz="4800">
          <a:solidFill>
            <a:schemeClr val="accent1"/>
          </a:solidFill>
          <a:latin typeface="Calibri Light" panose="020F0302020204030204" pitchFamily="34" charset="0"/>
        </a:defRPr>
      </a:lvl7pPr>
      <a:lvl8pPr marL="1371600" algn="l" rtl="0" fontAlgn="base">
        <a:lnSpc>
          <a:spcPct val="90000"/>
        </a:lnSpc>
        <a:spcBef>
          <a:spcPct val="0"/>
        </a:spcBef>
        <a:spcAft>
          <a:spcPct val="0"/>
        </a:spcAft>
        <a:defRPr sz="4800">
          <a:solidFill>
            <a:schemeClr val="accent1"/>
          </a:solidFill>
          <a:latin typeface="Calibri Light" panose="020F0302020204030204" pitchFamily="34" charset="0"/>
        </a:defRPr>
      </a:lvl8pPr>
      <a:lvl9pPr marL="1828800" algn="l" rtl="0" fontAlgn="base">
        <a:lnSpc>
          <a:spcPct val="90000"/>
        </a:lnSpc>
        <a:spcBef>
          <a:spcPct val="0"/>
        </a:spcBef>
        <a:spcAft>
          <a:spcPct val="0"/>
        </a:spcAft>
        <a:defRPr sz="4800">
          <a:solidFill>
            <a:schemeClr val="accent1"/>
          </a:solidFill>
          <a:latin typeface="Calibri Light" panose="020F0302020204030204" pitchFamily="34" charset="0"/>
        </a:defRPr>
      </a:lvl9pPr>
    </p:titleStyle>
    <p:bodyStyle>
      <a:lvl1pPr marL="90488" indent="-90488" algn="l" rtl="0" eaLnBrk="0" fontAlgn="base" hangingPunct="0">
        <a:lnSpc>
          <a:spcPct val="85000"/>
        </a:lnSpc>
        <a:spcBef>
          <a:spcPts val="1300"/>
        </a:spcBef>
        <a:spcAft>
          <a:spcPct val="0"/>
        </a:spcAft>
        <a:buFont typeface="Arial" panose="020B0604020202020204" pitchFamily="34" charset="0"/>
        <a:buChar char=" "/>
        <a:defRPr sz="2400" kern="1200">
          <a:solidFill>
            <a:srgbClr val="262626"/>
          </a:solidFill>
          <a:latin typeface="+mn-lt"/>
          <a:ea typeface="+mn-ea"/>
          <a:cs typeface="+mn-cs"/>
        </a:defRPr>
      </a:lvl1pPr>
      <a:lvl2pPr marL="273050" indent="-342900" algn="l" rtl="0" eaLnBrk="0" fontAlgn="base" hangingPunct="0">
        <a:lnSpc>
          <a:spcPct val="85000"/>
        </a:lnSpc>
        <a:spcBef>
          <a:spcPts val="600"/>
        </a:spcBef>
        <a:spcAft>
          <a:spcPct val="0"/>
        </a:spcAft>
        <a:buFont typeface="Arial" panose="020B0604020202020204" pitchFamily="34" charset="0"/>
        <a:buChar char=" "/>
        <a:defRPr sz="2400" kern="1200">
          <a:solidFill>
            <a:srgbClr val="262626"/>
          </a:solidFill>
          <a:latin typeface="+mn-lt"/>
          <a:ea typeface="+mn-ea"/>
          <a:cs typeface="+mn-cs"/>
        </a:defRPr>
      </a:lvl2pPr>
      <a:lvl3pPr marL="547688" indent="-547688" algn="l" rtl="0" eaLnBrk="0" fontAlgn="base" hangingPunct="0">
        <a:lnSpc>
          <a:spcPct val="85000"/>
        </a:lnSpc>
        <a:spcBef>
          <a:spcPts val="600"/>
        </a:spcBef>
        <a:spcAft>
          <a:spcPct val="0"/>
        </a:spcAft>
        <a:buFont typeface="Arial" panose="020B0604020202020204" pitchFamily="34" charset="0"/>
        <a:buChar char=" "/>
        <a:defRPr sz="2000" i="1" kern="1200">
          <a:solidFill>
            <a:srgbClr val="262626"/>
          </a:solidFill>
          <a:latin typeface="+mn-lt"/>
          <a:ea typeface="+mn-ea"/>
          <a:cs typeface="+mn-cs"/>
        </a:defRPr>
      </a:lvl3pPr>
      <a:lvl4pPr marL="822325" indent="-822325" algn="l" rtl="0" eaLnBrk="0" fontAlgn="base" hangingPunct="0">
        <a:lnSpc>
          <a:spcPct val="85000"/>
        </a:lnSpc>
        <a:spcBef>
          <a:spcPts val="600"/>
        </a:spcBef>
        <a:spcAft>
          <a:spcPct val="0"/>
        </a:spcAft>
        <a:buFont typeface="Arial" panose="020B0604020202020204" pitchFamily="34" charset="0"/>
        <a:buChar char=" "/>
        <a:defRPr kern="1200">
          <a:solidFill>
            <a:srgbClr val="262626"/>
          </a:solidFill>
          <a:latin typeface="+mn-lt"/>
          <a:ea typeface="+mn-ea"/>
          <a:cs typeface="+mn-cs"/>
        </a:defRPr>
      </a:lvl4pPr>
      <a:lvl5pPr marL="1096963" indent="-1096963" algn="l" rtl="0" eaLnBrk="0" fontAlgn="base" hangingPunct="0">
        <a:lnSpc>
          <a:spcPct val="85000"/>
        </a:lnSpc>
        <a:spcBef>
          <a:spcPts val="600"/>
        </a:spcBef>
        <a:spcAft>
          <a:spcPct val="0"/>
        </a:spcAft>
        <a:buFont typeface="Arial" panose="020B0604020202020204" pitchFamily="34" charset="0"/>
        <a:buChar char=" "/>
        <a:defRPr kern="1200">
          <a:solidFill>
            <a:srgbClr val="262626"/>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21.jpeg"/><Relationship Id="rId3" Type="http://schemas.openxmlformats.org/officeDocument/2006/relationships/image" Target="../media/image17.jpeg"/><Relationship Id="rId7" Type="http://schemas.openxmlformats.org/officeDocument/2006/relationships/image" Target="../media/image20.jpeg"/><Relationship Id="rId2" Type="http://schemas.openxmlformats.org/officeDocument/2006/relationships/hyperlink" Target="http://www.greatbuildings.com/cgi-bin/gbi.cgi/Chrysler_Building.html/cid_2159832.gbi" TargetMode="External"/><Relationship Id="rId1" Type="http://schemas.openxmlformats.org/officeDocument/2006/relationships/slideLayout" Target="../slideLayouts/slideLayout6.xml"/><Relationship Id="rId6" Type="http://schemas.openxmlformats.org/officeDocument/2006/relationships/image" Target="../media/image19.jpeg"/><Relationship Id="rId5" Type="http://schemas.openxmlformats.org/officeDocument/2006/relationships/image" Target="../media/image18.jpeg"/><Relationship Id="rId4" Type="http://schemas.openxmlformats.org/officeDocument/2006/relationships/hyperlink" Target="http://www.esbnyc.com/tourism/tourism_postcards_create.cfm?CardID=64" TargetMode="External"/><Relationship Id="rId9" Type="http://schemas.openxmlformats.org/officeDocument/2006/relationships/image" Target="../media/image22.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6.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_rels/slide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gi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http://images.google.com/imgres?imgurl=www.emergency-management.net/pic/Fire1992.jpg&amp;imgrefurl=http://www.emergency-management.net/pub_al.htm&amp;hl=en&amp;h=310&amp;w=483&amp;start=3&amp;prev=/images%3Fq%3Dbuilding%2Bfires%26svnum%3D10%26hl%3Den%26lr%3D%26ie%3DUTF-8%26oe%3DUTF-8%26sa%3DG" TargetMode="External"/><Relationship Id="rId1" Type="http://schemas.openxmlformats.org/officeDocument/2006/relationships/slideLayout" Target="../slideLayouts/slideLayout12.xml"/><Relationship Id="rId5" Type="http://schemas.openxmlformats.org/officeDocument/2006/relationships/image" Target="../media/image16.jpeg"/><Relationship Id="rId4" Type="http://schemas.openxmlformats.org/officeDocument/2006/relationships/hyperlink" Target="http://images.google.com/imgres?imgurl=www.gov.mb.ca/gs/memo/images/smoke.gif&amp;imgrefurl=http://www.gov.mb.ca/gs/memo/firesafe.html&amp;hl=en&amp;h=130&amp;w=231&amp;start=39&amp;prev=/images%3Fq%3Descaping%2Ba%2Bbuilding%26start%3D20%26svnum%3D10%26hl%3Den%26lr%3D%26ie%3DUTF-8%26oe%3DUTF-8%26sa%3D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ctrTitle"/>
          </p:nvPr>
        </p:nvSpPr>
        <p:spPr>
          <a:xfrm>
            <a:off x="452438" y="769938"/>
            <a:ext cx="8086725" cy="3352800"/>
          </a:xfrm>
        </p:spPr>
        <p:txBody>
          <a:bodyPr/>
          <a:lstStyle/>
          <a:p>
            <a:pPr eaLnBrk="1" fontAlgn="auto" hangingPunct="1">
              <a:spcAft>
                <a:spcPts val="0"/>
              </a:spcAft>
              <a:defRPr/>
            </a:pPr>
            <a:r>
              <a:rPr lang="en-US" altLang="en-US" sz="7200" b="1" dirty="0"/>
              <a:t>Skyscrapers</a:t>
            </a:r>
          </a:p>
        </p:txBody>
      </p:sp>
      <p:sp>
        <p:nvSpPr>
          <p:cNvPr id="28675" name="Rectangle 3"/>
          <p:cNvSpPr>
            <a:spLocks noGrp="1" noChangeArrowheads="1"/>
          </p:cNvSpPr>
          <p:nvPr>
            <p:ph type="subTitle" idx="1"/>
          </p:nvPr>
        </p:nvSpPr>
        <p:spPr>
          <a:xfrm>
            <a:off x="546100" y="4267200"/>
            <a:ext cx="6400800" cy="1752600"/>
          </a:xfrm>
        </p:spPr>
        <p:txBody>
          <a:bodyPr rtlCol="0"/>
          <a:lstStyle/>
          <a:p>
            <a:pPr eaLnBrk="1" fontAlgn="auto" hangingPunct="1">
              <a:spcAft>
                <a:spcPts val="0"/>
              </a:spcAft>
              <a:defRPr/>
            </a:pPr>
            <a:r>
              <a:rPr lang="en-US" altLang="en-US" dirty="0" smtClean="0"/>
              <a:t>Engineering Camp</a:t>
            </a:r>
            <a:endParaRPr lang="en-US" altLang="en-US" dirty="0"/>
          </a:p>
        </p:txBody>
      </p:sp>
      <p:pic>
        <p:nvPicPr>
          <p:cNvPr id="614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1981200"/>
            <a:ext cx="2408238"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44525" y="11113"/>
            <a:ext cx="7772400" cy="1143000"/>
          </a:xfrm>
        </p:spPr>
        <p:txBody>
          <a:bodyPr/>
          <a:lstStyle/>
          <a:p>
            <a:pPr eaLnBrk="1" fontAlgn="auto" hangingPunct="1">
              <a:spcAft>
                <a:spcPts val="0"/>
              </a:spcAft>
              <a:defRPr/>
            </a:pPr>
            <a:r>
              <a:rPr lang="en-US" altLang="en-US" dirty="0"/>
              <a:t>You’ve got to have </a:t>
            </a:r>
            <a:r>
              <a:rPr lang="en-US" altLang="en-US" i="1" dirty="0"/>
              <a:t>Style</a:t>
            </a:r>
          </a:p>
        </p:txBody>
      </p:sp>
      <p:sp>
        <p:nvSpPr>
          <p:cNvPr id="15363" name="Rectangle 3"/>
          <p:cNvSpPr>
            <a:spLocks noChangeArrowheads="1"/>
          </p:cNvSpPr>
          <p:nvPr/>
        </p:nvSpPr>
        <p:spPr bwMode="auto">
          <a:xfrm>
            <a:off x="2174875" y="25257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pic>
        <p:nvPicPr>
          <p:cNvPr id="15364" name="Picture 7" descr="http://www.greatbuildings.com/gbc/images/cid_2159832.150.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990600"/>
            <a:ext cx="1714500"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5" name="Picture 13" descr="http://www.esbnyc.com/images/tourism_postcards_postcard4_small.jpg">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15200" y="762000"/>
            <a:ext cx="1006475" cy="149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6" name="Picture 19" descr="Seagram Buildi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05200" y="3886200"/>
            <a:ext cx="1520825" cy="266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7" name="Picture 21" descr="PHOTO OF THE UNITED NATIONS HEADQUARTERS - UN - IN NEW YORK"/>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90800" y="914400"/>
            <a:ext cx="4022725" cy="2582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8" name="Picture 24" descr="Sears Tower "/>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172200" y="2743200"/>
            <a:ext cx="2435225"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9" name="Rectangle 26"/>
          <p:cNvSpPr>
            <a:spLocks noChangeArrowheads="1"/>
          </p:cNvSpPr>
          <p:nvPr/>
        </p:nvSpPr>
        <p:spPr bwMode="auto">
          <a:xfrm>
            <a:off x="644525" y="14509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pic>
        <p:nvPicPr>
          <p:cNvPr id="15370" name="Picture 32" descr="Petronas Towers"/>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57200" y="2895600"/>
            <a:ext cx="2490788"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fontAlgn="auto" hangingPunct="1">
              <a:spcAft>
                <a:spcPts val="0"/>
              </a:spcAft>
              <a:defRPr/>
            </a:pPr>
            <a:r>
              <a:rPr lang="en-US" altLang="en-US"/>
              <a:t>How High Can it Go?</a:t>
            </a:r>
          </a:p>
        </p:txBody>
      </p:sp>
      <p:sp>
        <p:nvSpPr>
          <p:cNvPr id="39939" name="Rectangle 3"/>
          <p:cNvSpPr>
            <a:spLocks noGrp="1" noChangeArrowheads="1"/>
          </p:cNvSpPr>
          <p:nvPr>
            <p:ph idx="1"/>
          </p:nvPr>
        </p:nvSpPr>
        <p:spPr/>
        <p:txBody>
          <a:bodyPr/>
          <a:lstStyle/>
          <a:p>
            <a:pPr eaLnBrk="1" hangingPunct="1"/>
            <a:r>
              <a:rPr lang="en-US" altLang="en-US" smtClean="0"/>
              <a:t>With existing technology – a mile (5280’)</a:t>
            </a:r>
          </a:p>
          <a:p>
            <a:pPr eaLnBrk="1" hangingPunct="1"/>
            <a:r>
              <a:rPr lang="en-US" altLang="en-US" smtClean="0"/>
              <a:t>We need lighter and stronger materials</a:t>
            </a:r>
          </a:p>
          <a:p>
            <a:pPr eaLnBrk="1" hangingPunct="1"/>
            <a:r>
              <a:rPr lang="en-US" altLang="en-US" smtClean="0"/>
              <a:t>Elevators must be improved – faster</a:t>
            </a:r>
          </a:p>
          <a:p>
            <a:pPr eaLnBrk="1" hangingPunct="1"/>
            <a:r>
              <a:rPr lang="en-US" altLang="en-US" smtClean="0"/>
              <a:t>Sway dampers need to be improved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Effect transition="in" filter="dissolve">
                                      <p:cBhvr>
                                        <p:cTn id="7" dur="500"/>
                                        <p:tgtEl>
                                          <p:spTgt spid="399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9939">
                                            <p:txEl>
                                              <p:pRg st="1" end="1"/>
                                            </p:txEl>
                                          </p:spTgt>
                                        </p:tgtEl>
                                        <p:attrNameLst>
                                          <p:attrName>style.visibility</p:attrName>
                                        </p:attrNameLst>
                                      </p:cBhvr>
                                      <p:to>
                                        <p:strVal val="visible"/>
                                      </p:to>
                                    </p:set>
                                    <p:animEffect transition="in" filter="dissolve">
                                      <p:cBhvr>
                                        <p:cTn id="12" dur="500"/>
                                        <p:tgtEl>
                                          <p:spTgt spid="3993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9939">
                                            <p:txEl>
                                              <p:pRg st="2" end="2"/>
                                            </p:txEl>
                                          </p:spTgt>
                                        </p:tgtEl>
                                        <p:attrNameLst>
                                          <p:attrName>style.visibility</p:attrName>
                                        </p:attrNameLst>
                                      </p:cBhvr>
                                      <p:to>
                                        <p:strVal val="visible"/>
                                      </p:to>
                                    </p:set>
                                    <p:animEffect transition="in" filter="dissolve">
                                      <p:cBhvr>
                                        <p:cTn id="17" dur="500"/>
                                        <p:tgtEl>
                                          <p:spTgt spid="3993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9939">
                                            <p:txEl>
                                              <p:pRg st="3" end="3"/>
                                            </p:txEl>
                                          </p:spTgt>
                                        </p:tgtEl>
                                        <p:attrNameLst>
                                          <p:attrName>style.visibility</p:attrName>
                                        </p:attrNameLst>
                                      </p:cBhvr>
                                      <p:to>
                                        <p:strVal val="visible"/>
                                      </p:to>
                                    </p:set>
                                    <p:animEffect transition="in" filter="dissolve">
                                      <p:cBhvr>
                                        <p:cTn id="22" dur="500"/>
                                        <p:tgtEl>
                                          <p:spTgt spid="3993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Image result for Burj Khalifa"/>
          <p:cNvPicPr>
            <a:picLocks noChangeAspect="1" noChangeArrowheads="1"/>
          </p:cNvPicPr>
          <p:nvPr/>
        </p:nvPicPr>
        <p:blipFill>
          <a:blip r:embed="rId2">
            <a:extLst>
              <a:ext uri="{28A0092B-C50C-407E-A947-70E740481C1C}">
                <a14:useLocalDpi xmlns:a14="http://schemas.microsoft.com/office/drawing/2010/main" val="0"/>
              </a:ext>
            </a:extLst>
          </a:blip>
          <a:srcRect l="25000" r="22221"/>
          <a:stretch>
            <a:fillRect/>
          </a:stretch>
        </p:blipFill>
        <p:spPr bwMode="auto">
          <a:xfrm>
            <a:off x="528638" y="2286000"/>
            <a:ext cx="4757737" cy="447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3"/>
          <p:cNvSpPr>
            <a:spLocks noGrp="1"/>
          </p:cNvSpPr>
          <p:nvPr>
            <p:ph type="title"/>
          </p:nvPr>
        </p:nvSpPr>
        <p:spPr/>
        <p:txBody>
          <a:bodyPr/>
          <a:lstStyle/>
          <a:p>
            <a:pPr eaLnBrk="1" fontAlgn="auto" hangingPunct="1">
              <a:spcAft>
                <a:spcPts val="0"/>
              </a:spcAft>
              <a:defRPr/>
            </a:pPr>
            <a:r>
              <a:rPr lang="en-US" dirty="0" err="1" smtClean="0"/>
              <a:t>Burj</a:t>
            </a:r>
            <a:r>
              <a:rPr lang="en-US" dirty="0" smtClean="0"/>
              <a:t> </a:t>
            </a:r>
            <a:r>
              <a:rPr lang="en-US" dirty="0" err="1" smtClean="0"/>
              <a:t>Khalifa</a:t>
            </a:r>
            <a:r>
              <a:rPr lang="en-US" dirty="0" smtClean="0"/>
              <a:t> – 2717’ tall, 163 floors</a:t>
            </a:r>
            <a:br>
              <a:rPr lang="en-US" dirty="0" smtClean="0"/>
            </a:br>
            <a:r>
              <a:rPr lang="en-US" dirty="0" smtClean="0"/>
              <a:t>United Arab Emirates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eaLnBrk="1" fontAlgn="auto" hangingPunct="1">
              <a:spcAft>
                <a:spcPts val="0"/>
              </a:spcAft>
              <a:defRPr/>
            </a:pPr>
            <a:r>
              <a:rPr lang="en-US" dirty="0" smtClean="0"/>
              <a:t>One World Trade Center</a:t>
            </a:r>
            <a:br>
              <a:rPr lang="en-US" dirty="0" smtClean="0"/>
            </a:br>
            <a:r>
              <a:rPr lang="en-US" dirty="0" smtClean="0"/>
              <a:t>1776’ tall, 104 floors</a:t>
            </a:r>
            <a:br>
              <a:rPr lang="en-US" dirty="0" smtClean="0"/>
            </a:br>
            <a:r>
              <a:rPr lang="en-US" dirty="0" smtClean="0"/>
              <a:t>United States</a:t>
            </a:r>
            <a:endParaRPr lang="en-US" dirty="0"/>
          </a:p>
        </p:txBody>
      </p:sp>
      <p:pic>
        <p:nvPicPr>
          <p:cNvPr id="18435" name="Picture 2" descr="OneWorldTradeCent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2362200"/>
            <a:ext cx="2971800" cy="448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fontAlgn="auto" hangingPunct="1">
              <a:spcAft>
                <a:spcPts val="0"/>
              </a:spcAft>
              <a:defRPr/>
            </a:pPr>
            <a:r>
              <a:rPr lang="en-US" altLang="en-US"/>
              <a:t>Why Build Skyscrapers?</a:t>
            </a:r>
          </a:p>
        </p:txBody>
      </p:sp>
      <p:sp>
        <p:nvSpPr>
          <p:cNvPr id="29699" name="Rectangle 3"/>
          <p:cNvSpPr>
            <a:spLocks noGrp="1" noChangeArrowheads="1"/>
          </p:cNvSpPr>
          <p:nvPr>
            <p:ph idx="1"/>
          </p:nvPr>
        </p:nvSpPr>
        <p:spPr>
          <a:xfrm>
            <a:off x="381000" y="1905000"/>
            <a:ext cx="7772400" cy="4114800"/>
          </a:xfrm>
        </p:spPr>
        <p:txBody>
          <a:bodyPr/>
          <a:lstStyle/>
          <a:p>
            <a:pPr eaLnBrk="1" hangingPunct="1"/>
            <a:r>
              <a:rPr lang="en-US" altLang="en-US" sz="2800" smtClean="0"/>
              <a:t>Space – Available real estate.  </a:t>
            </a:r>
          </a:p>
          <a:p>
            <a:pPr lvl="1" eaLnBrk="1" hangingPunct="1"/>
            <a:r>
              <a:rPr lang="en-US" altLang="en-US" smtClean="0"/>
              <a:t>Small footprint for maximum use.</a:t>
            </a:r>
          </a:p>
          <a:p>
            <a:pPr lvl="1" eaLnBrk="1" hangingPunct="1"/>
            <a:r>
              <a:rPr lang="en-US" altLang="en-US" smtClean="0"/>
              <a:t>Like a ranch house compared to a 2 story</a:t>
            </a:r>
          </a:p>
          <a:p>
            <a:pPr eaLnBrk="1" hangingPunct="1"/>
            <a:r>
              <a:rPr lang="en-US" altLang="en-US" sz="2800" smtClean="0"/>
              <a:t>Ego – Competition in construction</a:t>
            </a:r>
          </a:p>
          <a:p>
            <a:pPr lvl="1" eaLnBrk="1" hangingPunct="1"/>
            <a:r>
              <a:rPr lang="en-US" altLang="en-US" smtClean="0"/>
              <a:t>Bigger is better</a:t>
            </a:r>
          </a:p>
          <a:p>
            <a:pPr lvl="1" eaLnBrk="1" hangingPunct="1"/>
            <a:r>
              <a:rPr lang="en-US" altLang="en-US" smtClean="0"/>
              <a:t>Notoriety     Puts a place on the map</a:t>
            </a:r>
          </a:p>
          <a:p>
            <a:pPr lvl="2" eaLnBrk="1" hangingPunct="1"/>
            <a:r>
              <a:rPr lang="en-US" altLang="en-US" smtClean="0"/>
              <a:t>Eiffel Tower in Paris</a:t>
            </a:r>
          </a:p>
          <a:p>
            <a:pPr lvl="2" eaLnBrk="1" hangingPunct="1"/>
            <a:r>
              <a:rPr lang="en-US" altLang="en-US" smtClean="0"/>
              <a:t>Sears Tower in Chicago</a:t>
            </a:r>
          </a:p>
          <a:p>
            <a:pPr lvl="2" eaLnBrk="1" hangingPunct="1"/>
            <a:r>
              <a:rPr lang="en-US" altLang="en-US" smtClean="0"/>
              <a:t>Petronis Towers in Malaysia </a:t>
            </a:r>
          </a:p>
        </p:txBody>
      </p:sp>
      <p:pic>
        <p:nvPicPr>
          <p:cNvPr id="717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8800" y="4572000"/>
            <a:ext cx="3124200" cy="2051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dissolve">
                                      <p:cBhvr>
                                        <p:cTn id="7" dur="500"/>
                                        <p:tgtEl>
                                          <p:spTgt spid="29699">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9699">
                                            <p:txEl>
                                              <p:pRg st="1" end="1"/>
                                            </p:txEl>
                                          </p:spTgt>
                                        </p:tgtEl>
                                        <p:attrNameLst>
                                          <p:attrName>style.visibility</p:attrName>
                                        </p:attrNameLst>
                                      </p:cBhvr>
                                      <p:to>
                                        <p:strVal val="visible"/>
                                      </p:to>
                                    </p:set>
                                    <p:animEffect transition="in" filter="dissolve">
                                      <p:cBhvr>
                                        <p:cTn id="10" dur="500"/>
                                        <p:tgtEl>
                                          <p:spTgt spid="29699">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29699">
                                            <p:txEl>
                                              <p:pRg st="2" end="2"/>
                                            </p:txEl>
                                          </p:spTgt>
                                        </p:tgtEl>
                                        <p:attrNameLst>
                                          <p:attrName>style.visibility</p:attrName>
                                        </p:attrNameLst>
                                      </p:cBhvr>
                                      <p:to>
                                        <p:strVal val="visible"/>
                                      </p:to>
                                    </p:set>
                                    <p:animEffect transition="in" filter="dissolve">
                                      <p:cBhvr>
                                        <p:cTn id="13" dur="500"/>
                                        <p:tgtEl>
                                          <p:spTgt spid="29699">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29699">
                                            <p:txEl>
                                              <p:pRg st="3" end="3"/>
                                            </p:txEl>
                                          </p:spTgt>
                                        </p:tgtEl>
                                        <p:attrNameLst>
                                          <p:attrName>style.visibility</p:attrName>
                                        </p:attrNameLst>
                                      </p:cBhvr>
                                      <p:to>
                                        <p:strVal val="visible"/>
                                      </p:to>
                                    </p:set>
                                    <p:animEffect transition="in" filter="dissolve">
                                      <p:cBhvr>
                                        <p:cTn id="18" dur="500"/>
                                        <p:tgtEl>
                                          <p:spTgt spid="29699">
                                            <p:txEl>
                                              <p:pRg st="3" end="3"/>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29699">
                                            <p:txEl>
                                              <p:pRg st="4" end="4"/>
                                            </p:txEl>
                                          </p:spTgt>
                                        </p:tgtEl>
                                        <p:attrNameLst>
                                          <p:attrName>style.visibility</p:attrName>
                                        </p:attrNameLst>
                                      </p:cBhvr>
                                      <p:to>
                                        <p:strVal val="visible"/>
                                      </p:to>
                                    </p:set>
                                    <p:animEffect transition="in" filter="dissolve">
                                      <p:cBhvr>
                                        <p:cTn id="21" dur="500"/>
                                        <p:tgtEl>
                                          <p:spTgt spid="29699">
                                            <p:txEl>
                                              <p:pRg st="4" end="4"/>
                                            </p:tx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29699">
                                            <p:txEl>
                                              <p:pRg st="5" end="5"/>
                                            </p:txEl>
                                          </p:spTgt>
                                        </p:tgtEl>
                                        <p:attrNameLst>
                                          <p:attrName>style.visibility</p:attrName>
                                        </p:attrNameLst>
                                      </p:cBhvr>
                                      <p:to>
                                        <p:strVal val="visible"/>
                                      </p:to>
                                    </p:set>
                                    <p:animEffect transition="in" filter="dissolve">
                                      <p:cBhvr>
                                        <p:cTn id="24" dur="500"/>
                                        <p:tgtEl>
                                          <p:spTgt spid="29699">
                                            <p:txEl>
                                              <p:pRg st="5" end="5"/>
                                            </p:txEl>
                                          </p:spTgt>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29699">
                                            <p:txEl>
                                              <p:pRg st="6" end="6"/>
                                            </p:txEl>
                                          </p:spTgt>
                                        </p:tgtEl>
                                        <p:attrNameLst>
                                          <p:attrName>style.visibility</p:attrName>
                                        </p:attrNameLst>
                                      </p:cBhvr>
                                      <p:to>
                                        <p:strVal val="visible"/>
                                      </p:to>
                                    </p:set>
                                    <p:animEffect transition="in" filter="dissolve">
                                      <p:cBhvr>
                                        <p:cTn id="27" dur="500"/>
                                        <p:tgtEl>
                                          <p:spTgt spid="29699">
                                            <p:txEl>
                                              <p:pRg st="6" end="6"/>
                                            </p:txEl>
                                          </p:spTgt>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29699">
                                            <p:txEl>
                                              <p:pRg st="7" end="7"/>
                                            </p:txEl>
                                          </p:spTgt>
                                        </p:tgtEl>
                                        <p:attrNameLst>
                                          <p:attrName>style.visibility</p:attrName>
                                        </p:attrNameLst>
                                      </p:cBhvr>
                                      <p:to>
                                        <p:strVal val="visible"/>
                                      </p:to>
                                    </p:set>
                                    <p:animEffect transition="in" filter="dissolve">
                                      <p:cBhvr>
                                        <p:cTn id="30" dur="500"/>
                                        <p:tgtEl>
                                          <p:spTgt spid="29699">
                                            <p:txEl>
                                              <p:pRg st="7" end="7"/>
                                            </p:txEl>
                                          </p:spTgt>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29699">
                                            <p:txEl>
                                              <p:pRg st="8" end="8"/>
                                            </p:txEl>
                                          </p:spTgt>
                                        </p:tgtEl>
                                        <p:attrNameLst>
                                          <p:attrName>style.visibility</p:attrName>
                                        </p:attrNameLst>
                                      </p:cBhvr>
                                      <p:to>
                                        <p:strVal val="visible"/>
                                      </p:to>
                                    </p:set>
                                    <p:animEffect transition="in" filter="dissolve">
                                      <p:cBhvr>
                                        <p:cTn id="33" dur="500"/>
                                        <p:tgtEl>
                                          <p:spTgt spid="2969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0"/>
            <a:ext cx="7772400" cy="1143000"/>
          </a:xfrm>
        </p:spPr>
        <p:txBody>
          <a:bodyPr/>
          <a:lstStyle/>
          <a:p>
            <a:pPr eaLnBrk="1" fontAlgn="auto" hangingPunct="1">
              <a:spcAft>
                <a:spcPts val="0"/>
              </a:spcAft>
              <a:defRPr/>
            </a:pPr>
            <a:r>
              <a:rPr lang="en-US" altLang="en-US" sz="3200" b="1"/>
              <a:t>What problems must be overcome?</a:t>
            </a:r>
          </a:p>
        </p:txBody>
      </p:sp>
      <p:sp>
        <p:nvSpPr>
          <p:cNvPr id="30723" name="Rectangle 3"/>
          <p:cNvSpPr>
            <a:spLocks noGrp="1" noChangeArrowheads="1"/>
          </p:cNvSpPr>
          <p:nvPr>
            <p:ph idx="1"/>
          </p:nvPr>
        </p:nvSpPr>
        <p:spPr>
          <a:xfrm>
            <a:off x="4572000" y="1295400"/>
            <a:ext cx="7772400" cy="4114800"/>
          </a:xfrm>
        </p:spPr>
        <p:txBody>
          <a:bodyPr rtlCol="0">
            <a:normAutofit fontScale="85000" lnSpcReduction="20000"/>
          </a:bodyPr>
          <a:lstStyle/>
          <a:p>
            <a:pPr marL="91440" indent="-91440" eaLnBrk="1" fontAlgn="auto" hangingPunct="1">
              <a:lnSpc>
                <a:spcPct val="90000"/>
              </a:lnSpc>
              <a:spcAft>
                <a:spcPts val="0"/>
              </a:spcAft>
              <a:defRPr/>
            </a:pPr>
            <a:r>
              <a:rPr lang="en-US" altLang="en-US" sz="2800">
                <a:solidFill>
                  <a:schemeClr val="tx1">
                    <a:lumMod val="85000"/>
                    <a:lumOff val="15000"/>
                  </a:schemeClr>
                </a:solidFill>
              </a:rPr>
              <a:t>Construction</a:t>
            </a:r>
          </a:p>
          <a:p>
            <a:pPr marL="274320" lvl="1" eaLnBrk="1" fontAlgn="auto" hangingPunct="1">
              <a:lnSpc>
                <a:spcPct val="90000"/>
              </a:lnSpc>
              <a:spcAft>
                <a:spcPts val="0"/>
              </a:spcAft>
              <a:defRPr/>
            </a:pPr>
            <a:r>
              <a:rPr lang="en-US" altLang="en-US">
                <a:solidFill>
                  <a:schemeClr val="tx1">
                    <a:lumMod val="85000"/>
                    <a:lumOff val="15000"/>
                  </a:schemeClr>
                </a:solidFill>
              </a:rPr>
              <a:t>Masonry</a:t>
            </a:r>
          </a:p>
          <a:p>
            <a:pPr marL="274320" lvl="1" eaLnBrk="1" fontAlgn="auto" hangingPunct="1">
              <a:lnSpc>
                <a:spcPct val="90000"/>
              </a:lnSpc>
              <a:spcAft>
                <a:spcPts val="0"/>
              </a:spcAft>
              <a:defRPr/>
            </a:pPr>
            <a:r>
              <a:rPr lang="en-US" altLang="en-US">
                <a:solidFill>
                  <a:schemeClr val="tx1">
                    <a:lumMod val="85000"/>
                    <a:lumOff val="15000"/>
                  </a:schemeClr>
                </a:solidFill>
              </a:rPr>
              <a:t>Steel</a:t>
            </a:r>
          </a:p>
          <a:p>
            <a:pPr marL="91440" indent="-91440" eaLnBrk="1" fontAlgn="auto" hangingPunct="1">
              <a:lnSpc>
                <a:spcPct val="90000"/>
              </a:lnSpc>
              <a:spcAft>
                <a:spcPts val="0"/>
              </a:spcAft>
              <a:defRPr/>
            </a:pPr>
            <a:r>
              <a:rPr lang="en-US" altLang="en-US" sz="2800">
                <a:solidFill>
                  <a:schemeClr val="tx1">
                    <a:lumMod val="85000"/>
                    <a:lumOff val="15000"/>
                  </a:schemeClr>
                </a:solidFill>
              </a:rPr>
              <a:t>Forces</a:t>
            </a:r>
          </a:p>
          <a:p>
            <a:pPr marL="274320" lvl="1" eaLnBrk="1" fontAlgn="auto" hangingPunct="1">
              <a:lnSpc>
                <a:spcPct val="90000"/>
              </a:lnSpc>
              <a:spcAft>
                <a:spcPts val="0"/>
              </a:spcAft>
              <a:defRPr/>
            </a:pPr>
            <a:r>
              <a:rPr lang="en-US" altLang="en-US">
                <a:solidFill>
                  <a:schemeClr val="tx1">
                    <a:lumMod val="85000"/>
                    <a:lumOff val="15000"/>
                  </a:schemeClr>
                </a:solidFill>
              </a:rPr>
              <a:t>Gravity</a:t>
            </a:r>
          </a:p>
          <a:p>
            <a:pPr marL="274320" lvl="1" eaLnBrk="1" fontAlgn="auto" hangingPunct="1">
              <a:lnSpc>
                <a:spcPct val="90000"/>
              </a:lnSpc>
              <a:spcAft>
                <a:spcPts val="0"/>
              </a:spcAft>
              <a:defRPr/>
            </a:pPr>
            <a:r>
              <a:rPr lang="en-US" altLang="en-US">
                <a:solidFill>
                  <a:schemeClr val="tx1">
                    <a:lumMod val="85000"/>
                    <a:lumOff val="15000"/>
                  </a:schemeClr>
                </a:solidFill>
              </a:rPr>
              <a:t>Wind Resistance</a:t>
            </a:r>
          </a:p>
          <a:p>
            <a:pPr marL="91440" indent="-91440" eaLnBrk="1" fontAlgn="auto" hangingPunct="1">
              <a:lnSpc>
                <a:spcPct val="90000"/>
              </a:lnSpc>
              <a:spcAft>
                <a:spcPts val="0"/>
              </a:spcAft>
              <a:defRPr/>
            </a:pPr>
            <a:r>
              <a:rPr lang="en-US" altLang="en-US" sz="2800">
                <a:solidFill>
                  <a:schemeClr val="tx1">
                    <a:lumMod val="85000"/>
                    <a:lumOff val="15000"/>
                  </a:schemeClr>
                </a:solidFill>
              </a:rPr>
              <a:t>Other</a:t>
            </a:r>
          </a:p>
          <a:p>
            <a:pPr marL="274320" lvl="1" eaLnBrk="1" fontAlgn="auto" hangingPunct="1">
              <a:lnSpc>
                <a:spcPct val="90000"/>
              </a:lnSpc>
              <a:spcAft>
                <a:spcPts val="0"/>
              </a:spcAft>
              <a:defRPr/>
            </a:pPr>
            <a:r>
              <a:rPr lang="en-US" altLang="en-US">
                <a:solidFill>
                  <a:schemeClr val="tx1">
                    <a:lumMod val="85000"/>
                    <a:lumOff val="15000"/>
                  </a:schemeClr>
                </a:solidFill>
              </a:rPr>
              <a:t>Accessibility</a:t>
            </a:r>
          </a:p>
          <a:p>
            <a:pPr marL="274320" lvl="1" eaLnBrk="1" fontAlgn="auto" hangingPunct="1">
              <a:lnSpc>
                <a:spcPct val="90000"/>
              </a:lnSpc>
              <a:spcAft>
                <a:spcPts val="0"/>
              </a:spcAft>
              <a:defRPr/>
            </a:pPr>
            <a:r>
              <a:rPr lang="en-US" altLang="en-US">
                <a:solidFill>
                  <a:schemeClr val="tx1">
                    <a:lumMod val="85000"/>
                    <a:lumOff val="15000"/>
                  </a:schemeClr>
                </a:solidFill>
              </a:rPr>
              <a:t>Safety</a:t>
            </a:r>
          </a:p>
          <a:p>
            <a:pPr marL="274320" lvl="1" eaLnBrk="1" fontAlgn="auto" hangingPunct="1">
              <a:lnSpc>
                <a:spcPct val="90000"/>
              </a:lnSpc>
              <a:spcAft>
                <a:spcPts val="0"/>
              </a:spcAft>
              <a:defRPr/>
            </a:pPr>
            <a:r>
              <a:rPr lang="en-US" altLang="en-US">
                <a:solidFill>
                  <a:schemeClr val="tx1">
                    <a:lumMod val="85000"/>
                    <a:lumOff val="15000"/>
                  </a:schemeClr>
                </a:solidFill>
              </a:rPr>
              <a:t>Comfort</a:t>
            </a:r>
          </a:p>
          <a:p>
            <a:pPr marL="274320" lvl="1" eaLnBrk="1" fontAlgn="auto" hangingPunct="1">
              <a:lnSpc>
                <a:spcPct val="90000"/>
              </a:lnSpc>
              <a:spcAft>
                <a:spcPts val="0"/>
              </a:spcAft>
              <a:defRPr/>
            </a:pPr>
            <a:r>
              <a:rPr lang="en-US" altLang="en-US">
                <a:solidFill>
                  <a:schemeClr val="tx1">
                    <a:lumMod val="85000"/>
                    <a:lumOff val="15000"/>
                  </a:schemeClr>
                </a:solidFill>
              </a:rPr>
              <a:t>Aesthetics</a:t>
            </a:r>
          </a:p>
          <a:p>
            <a:pPr marL="91440" indent="-91440" eaLnBrk="1" fontAlgn="auto" hangingPunct="1">
              <a:lnSpc>
                <a:spcPct val="90000"/>
              </a:lnSpc>
              <a:spcAft>
                <a:spcPts val="0"/>
              </a:spcAft>
              <a:defRPr/>
            </a:pPr>
            <a:r>
              <a:rPr lang="en-US" altLang="en-US" sz="2800">
                <a:solidFill>
                  <a:schemeClr val="tx1">
                    <a:lumMod val="85000"/>
                    <a:lumOff val="15000"/>
                  </a:schemeClr>
                </a:solidFill>
              </a:rPr>
              <a:t>Future</a:t>
            </a:r>
          </a:p>
        </p:txBody>
      </p:sp>
      <p:pic>
        <p:nvPicPr>
          <p:cNvPr id="819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295400"/>
            <a:ext cx="365760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dissolve">
                                      <p:cBhvr>
                                        <p:cTn id="7" dur="500"/>
                                        <p:tgtEl>
                                          <p:spTgt spid="30723">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0723">
                                            <p:txEl>
                                              <p:pRg st="1" end="1"/>
                                            </p:txEl>
                                          </p:spTgt>
                                        </p:tgtEl>
                                        <p:attrNameLst>
                                          <p:attrName>style.visibility</p:attrName>
                                        </p:attrNameLst>
                                      </p:cBhvr>
                                      <p:to>
                                        <p:strVal val="visible"/>
                                      </p:to>
                                    </p:set>
                                    <p:animEffect transition="in" filter="dissolve">
                                      <p:cBhvr>
                                        <p:cTn id="10" dur="500"/>
                                        <p:tgtEl>
                                          <p:spTgt spid="30723">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30723">
                                            <p:txEl>
                                              <p:pRg st="2" end="2"/>
                                            </p:txEl>
                                          </p:spTgt>
                                        </p:tgtEl>
                                        <p:attrNameLst>
                                          <p:attrName>style.visibility</p:attrName>
                                        </p:attrNameLst>
                                      </p:cBhvr>
                                      <p:to>
                                        <p:strVal val="visible"/>
                                      </p:to>
                                    </p:set>
                                    <p:animEffect transition="in" filter="dissolve">
                                      <p:cBhvr>
                                        <p:cTn id="13" dur="500"/>
                                        <p:tgtEl>
                                          <p:spTgt spid="30723">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30723">
                                            <p:txEl>
                                              <p:pRg st="3" end="3"/>
                                            </p:txEl>
                                          </p:spTgt>
                                        </p:tgtEl>
                                        <p:attrNameLst>
                                          <p:attrName>style.visibility</p:attrName>
                                        </p:attrNameLst>
                                      </p:cBhvr>
                                      <p:to>
                                        <p:strVal val="visible"/>
                                      </p:to>
                                    </p:set>
                                    <p:animEffect transition="in" filter="dissolve">
                                      <p:cBhvr>
                                        <p:cTn id="18" dur="500"/>
                                        <p:tgtEl>
                                          <p:spTgt spid="30723">
                                            <p:txEl>
                                              <p:pRg st="3" end="3"/>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30723">
                                            <p:txEl>
                                              <p:pRg st="4" end="4"/>
                                            </p:txEl>
                                          </p:spTgt>
                                        </p:tgtEl>
                                        <p:attrNameLst>
                                          <p:attrName>style.visibility</p:attrName>
                                        </p:attrNameLst>
                                      </p:cBhvr>
                                      <p:to>
                                        <p:strVal val="visible"/>
                                      </p:to>
                                    </p:set>
                                    <p:animEffect transition="in" filter="dissolve">
                                      <p:cBhvr>
                                        <p:cTn id="21" dur="500"/>
                                        <p:tgtEl>
                                          <p:spTgt spid="30723">
                                            <p:txEl>
                                              <p:pRg st="4" end="4"/>
                                            </p:tx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30723">
                                            <p:txEl>
                                              <p:pRg st="5" end="5"/>
                                            </p:txEl>
                                          </p:spTgt>
                                        </p:tgtEl>
                                        <p:attrNameLst>
                                          <p:attrName>style.visibility</p:attrName>
                                        </p:attrNameLst>
                                      </p:cBhvr>
                                      <p:to>
                                        <p:strVal val="visible"/>
                                      </p:to>
                                    </p:set>
                                    <p:animEffect transition="in" filter="dissolve">
                                      <p:cBhvr>
                                        <p:cTn id="24" dur="500"/>
                                        <p:tgtEl>
                                          <p:spTgt spid="30723">
                                            <p:txEl>
                                              <p:pRg st="5" end="5"/>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30723">
                                            <p:txEl>
                                              <p:pRg st="6" end="6"/>
                                            </p:txEl>
                                          </p:spTgt>
                                        </p:tgtEl>
                                        <p:attrNameLst>
                                          <p:attrName>style.visibility</p:attrName>
                                        </p:attrNameLst>
                                      </p:cBhvr>
                                      <p:to>
                                        <p:strVal val="visible"/>
                                      </p:to>
                                    </p:set>
                                    <p:animEffect transition="in" filter="dissolve">
                                      <p:cBhvr>
                                        <p:cTn id="29" dur="500"/>
                                        <p:tgtEl>
                                          <p:spTgt spid="30723">
                                            <p:txEl>
                                              <p:pRg st="6" end="6"/>
                                            </p:txEl>
                                          </p:spTgt>
                                        </p:tgtEl>
                                      </p:cBhvr>
                                    </p:animEffect>
                                  </p:childTnLst>
                                </p:cTn>
                              </p:par>
                              <p:par>
                                <p:cTn id="30" presetID="9" presetClass="entr" presetSubtype="0" fill="hold" grpId="0" nodeType="withEffect">
                                  <p:stCondLst>
                                    <p:cond delay="0"/>
                                  </p:stCondLst>
                                  <p:childTnLst>
                                    <p:set>
                                      <p:cBhvr>
                                        <p:cTn id="31" dur="1" fill="hold">
                                          <p:stCondLst>
                                            <p:cond delay="0"/>
                                          </p:stCondLst>
                                        </p:cTn>
                                        <p:tgtEl>
                                          <p:spTgt spid="30723">
                                            <p:txEl>
                                              <p:pRg st="7" end="7"/>
                                            </p:txEl>
                                          </p:spTgt>
                                        </p:tgtEl>
                                        <p:attrNameLst>
                                          <p:attrName>style.visibility</p:attrName>
                                        </p:attrNameLst>
                                      </p:cBhvr>
                                      <p:to>
                                        <p:strVal val="visible"/>
                                      </p:to>
                                    </p:set>
                                    <p:animEffect transition="in" filter="dissolve">
                                      <p:cBhvr>
                                        <p:cTn id="32" dur="500"/>
                                        <p:tgtEl>
                                          <p:spTgt spid="30723">
                                            <p:txEl>
                                              <p:pRg st="7" end="7"/>
                                            </p:txEl>
                                          </p:spTgt>
                                        </p:tgtEl>
                                      </p:cBhvr>
                                    </p:animEffect>
                                  </p:childTnLst>
                                </p:cTn>
                              </p:par>
                              <p:par>
                                <p:cTn id="33" presetID="9" presetClass="entr" presetSubtype="0" fill="hold" grpId="0" nodeType="withEffect">
                                  <p:stCondLst>
                                    <p:cond delay="0"/>
                                  </p:stCondLst>
                                  <p:childTnLst>
                                    <p:set>
                                      <p:cBhvr>
                                        <p:cTn id="34" dur="1" fill="hold">
                                          <p:stCondLst>
                                            <p:cond delay="0"/>
                                          </p:stCondLst>
                                        </p:cTn>
                                        <p:tgtEl>
                                          <p:spTgt spid="30723">
                                            <p:txEl>
                                              <p:pRg st="8" end="8"/>
                                            </p:txEl>
                                          </p:spTgt>
                                        </p:tgtEl>
                                        <p:attrNameLst>
                                          <p:attrName>style.visibility</p:attrName>
                                        </p:attrNameLst>
                                      </p:cBhvr>
                                      <p:to>
                                        <p:strVal val="visible"/>
                                      </p:to>
                                    </p:set>
                                    <p:animEffect transition="in" filter="dissolve">
                                      <p:cBhvr>
                                        <p:cTn id="35" dur="500"/>
                                        <p:tgtEl>
                                          <p:spTgt spid="30723">
                                            <p:txEl>
                                              <p:pRg st="8" end="8"/>
                                            </p:txEl>
                                          </p:spTgt>
                                        </p:tgtEl>
                                      </p:cBhvr>
                                    </p:animEffect>
                                  </p:childTnLst>
                                </p:cTn>
                              </p:par>
                              <p:par>
                                <p:cTn id="36" presetID="9" presetClass="entr" presetSubtype="0" fill="hold" grpId="0" nodeType="withEffect">
                                  <p:stCondLst>
                                    <p:cond delay="0"/>
                                  </p:stCondLst>
                                  <p:childTnLst>
                                    <p:set>
                                      <p:cBhvr>
                                        <p:cTn id="37" dur="1" fill="hold">
                                          <p:stCondLst>
                                            <p:cond delay="0"/>
                                          </p:stCondLst>
                                        </p:cTn>
                                        <p:tgtEl>
                                          <p:spTgt spid="30723">
                                            <p:txEl>
                                              <p:pRg st="9" end="9"/>
                                            </p:txEl>
                                          </p:spTgt>
                                        </p:tgtEl>
                                        <p:attrNameLst>
                                          <p:attrName>style.visibility</p:attrName>
                                        </p:attrNameLst>
                                      </p:cBhvr>
                                      <p:to>
                                        <p:strVal val="visible"/>
                                      </p:to>
                                    </p:set>
                                    <p:animEffect transition="in" filter="dissolve">
                                      <p:cBhvr>
                                        <p:cTn id="38" dur="500"/>
                                        <p:tgtEl>
                                          <p:spTgt spid="30723">
                                            <p:txEl>
                                              <p:pRg st="9" end="9"/>
                                            </p:txEl>
                                          </p:spTgt>
                                        </p:tgtEl>
                                      </p:cBhvr>
                                    </p:animEffect>
                                  </p:childTnLst>
                                </p:cTn>
                              </p:par>
                              <p:par>
                                <p:cTn id="39" presetID="9" presetClass="entr" presetSubtype="0" fill="hold" grpId="0" nodeType="withEffect">
                                  <p:stCondLst>
                                    <p:cond delay="0"/>
                                  </p:stCondLst>
                                  <p:childTnLst>
                                    <p:set>
                                      <p:cBhvr>
                                        <p:cTn id="40" dur="1" fill="hold">
                                          <p:stCondLst>
                                            <p:cond delay="0"/>
                                          </p:stCondLst>
                                        </p:cTn>
                                        <p:tgtEl>
                                          <p:spTgt spid="30723">
                                            <p:txEl>
                                              <p:pRg st="10" end="10"/>
                                            </p:txEl>
                                          </p:spTgt>
                                        </p:tgtEl>
                                        <p:attrNameLst>
                                          <p:attrName>style.visibility</p:attrName>
                                        </p:attrNameLst>
                                      </p:cBhvr>
                                      <p:to>
                                        <p:strVal val="visible"/>
                                      </p:to>
                                    </p:set>
                                    <p:animEffect transition="in" filter="dissolve">
                                      <p:cBhvr>
                                        <p:cTn id="41" dur="500"/>
                                        <p:tgtEl>
                                          <p:spTgt spid="30723">
                                            <p:txEl>
                                              <p:pRg st="10" end="10"/>
                                            </p:txEl>
                                          </p:spTgt>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9" presetClass="entr" presetSubtype="0" fill="hold" grpId="0" nodeType="clickEffect">
                                  <p:stCondLst>
                                    <p:cond delay="0"/>
                                  </p:stCondLst>
                                  <p:childTnLst>
                                    <p:set>
                                      <p:cBhvr>
                                        <p:cTn id="45" dur="1" fill="hold">
                                          <p:stCondLst>
                                            <p:cond delay="0"/>
                                          </p:stCondLst>
                                        </p:cTn>
                                        <p:tgtEl>
                                          <p:spTgt spid="30723">
                                            <p:txEl>
                                              <p:pRg st="11" end="11"/>
                                            </p:txEl>
                                          </p:spTgt>
                                        </p:tgtEl>
                                        <p:attrNameLst>
                                          <p:attrName>style.visibility</p:attrName>
                                        </p:attrNameLst>
                                      </p:cBhvr>
                                      <p:to>
                                        <p:strVal val="visible"/>
                                      </p:to>
                                    </p:set>
                                    <p:animEffect transition="in" filter="dissolve">
                                      <p:cBhvr>
                                        <p:cTn id="46" dur="500"/>
                                        <p:tgtEl>
                                          <p:spTgt spid="3072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ctrTitle"/>
          </p:nvPr>
        </p:nvSpPr>
        <p:spPr>
          <a:xfrm>
            <a:off x="838200" y="304800"/>
            <a:ext cx="7772400" cy="1143000"/>
          </a:xfrm>
        </p:spPr>
        <p:txBody>
          <a:bodyPr/>
          <a:lstStyle/>
          <a:p>
            <a:pPr eaLnBrk="1" fontAlgn="auto" hangingPunct="1">
              <a:spcAft>
                <a:spcPts val="0"/>
              </a:spcAft>
              <a:defRPr/>
            </a:pPr>
            <a:r>
              <a:rPr lang="en-US" altLang="en-US"/>
              <a:t>Construction</a:t>
            </a:r>
          </a:p>
        </p:txBody>
      </p:sp>
      <p:sp>
        <p:nvSpPr>
          <p:cNvPr id="31747" name="Rectangle 3"/>
          <p:cNvSpPr>
            <a:spLocks noGrp="1" noChangeArrowheads="1"/>
          </p:cNvSpPr>
          <p:nvPr>
            <p:ph type="subTitle" idx="1"/>
          </p:nvPr>
        </p:nvSpPr>
        <p:spPr>
          <a:xfrm>
            <a:off x="609600" y="1524000"/>
            <a:ext cx="7696200" cy="1752600"/>
          </a:xfrm>
        </p:spPr>
        <p:txBody>
          <a:bodyPr rtlCol="0"/>
          <a:lstStyle/>
          <a:p>
            <a:pPr eaLnBrk="1" fontAlgn="auto" hangingPunct="1">
              <a:spcAft>
                <a:spcPts val="0"/>
              </a:spcAft>
              <a:defRPr/>
            </a:pPr>
            <a:r>
              <a:rPr lang="en-US" altLang="en-US"/>
              <a:t>Building a strong base - foundation</a:t>
            </a:r>
          </a:p>
        </p:txBody>
      </p:sp>
      <p:pic>
        <p:nvPicPr>
          <p:cNvPr id="9220" name="Picture 9" descr="Image result for towers of peop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2438400"/>
            <a:ext cx="2501900" cy="386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1" name="Picture 11" descr="https://upload.wikimedia.org/wikipedia/commons/thumb/0/0a/Escala_de_9_Falcons_Vilafranca.jpg/220px-Escala_de_9_Falcons_Vilafranc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99000" y="3124200"/>
            <a:ext cx="3883025" cy="240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Effect transition="in" filter="dissolve">
                                      <p:cBhvr>
                                        <p:cTn id="7" dur="500"/>
                                        <p:tgtEl>
                                          <p:spTgt spid="3174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ctrTitle"/>
          </p:nvPr>
        </p:nvSpPr>
        <p:spPr>
          <a:xfrm>
            <a:off x="762000" y="1447800"/>
            <a:ext cx="7772400" cy="1143000"/>
          </a:xfrm>
        </p:spPr>
        <p:txBody>
          <a:bodyPr/>
          <a:lstStyle/>
          <a:p>
            <a:pPr eaLnBrk="1" fontAlgn="auto" hangingPunct="1">
              <a:spcAft>
                <a:spcPts val="0"/>
              </a:spcAft>
              <a:defRPr/>
            </a:pPr>
            <a:r>
              <a:rPr lang="en-US" altLang="en-US" dirty="0"/>
              <a:t>The Modern Substructure</a:t>
            </a:r>
            <a:br>
              <a:rPr lang="en-US" altLang="en-US" dirty="0"/>
            </a:br>
            <a:r>
              <a:rPr lang="en-US" altLang="en-US" sz="2400" i="1" dirty="0"/>
              <a:t>Addressing Gravity - Spread the load</a:t>
            </a:r>
          </a:p>
        </p:txBody>
      </p:sp>
      <p:sp>
        <p:nvSpPr>
          <p:cNvPr id="33795" name="Rectangle 3"/>
          <p:cNvSpPr>
            <a:spLocks noGrp="1" noChangeArrowheads="1"/>
          </p:cNvSpPr>
          <p:nvPr>
            <p:ph type="subTitle" idx="1"/>
          </p:nvPr>
        </p:nvSpPr>
        <p:spPr>
          <a:xfrm>
            <a:off x="533400" y="3505200"/>
            <a:ext cx="2743200" cy="1752600"/>
          </a:xfrm>
        </p:spPr>
        <p:txBody>
          <a:bodyPr rtlCol="0">
            <a:normAutofit fontScale="62500" lnSpcReduction="20000"/>
          </a:bodyPr>
          <a:lstStyle/>
          <a:p>
            <a:pPr eaLnBrk="1" fontAlgn="auto" hangingPunct="1">
              <a:lnSpc>
                <a:spcPct val="120000"/>
              </a:lnSpc>
              <a:spcAft>
                <a:spcPts val="0"/>
              </a:spcAft>
              <a:defRPr/>
            </a:pPr>
            <a:r>
              <a:rPr lang="en-US" altLang="en-US" sz="2400" dirty="0"/>
              <a:t>This spread footing is a typical substructure.  It sits on the hard clay under the ground or bedrock.  When complete, the entire structure is covered in concrete.</a:t>
            </a:r>
          </a:p>
        </p:txBody>
      </p:sp>
      <p:pic>
        <p:nvPicPr>
          <p:cNvPr id="10244" name="Picture 6" descr="http://static.howstuffworks.com/gif/skyscraper-diagram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2743200"/>
            <a:ext cx="45720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Effect transition="in" filter="dissolve">
                                      <p:cBhvr>
                                        <p:cTn id="7" dur="500"/>
                                        <p:tgtEl>
                                          <p:spTgt spid="3379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026"/>
          <p:cNvSpPr>
            <a:spLocks noGrp="1" noChangeArrowheads="1"/>
          </p:cNvSpPr>
          <p:nvPr>
            <p:ph type="title"/>
          </p:nvPr>
        </p:nvSpPr>
        <p:spPr>
          <a:xfrm>
            <a:off x="2362200" y="169863"/>
            <a:ext cx="8078788" cy="1658937"/>
          </a:xfrm>
        </p:spPr>
        <p:txBody>
          <a:bodyPr/>
          <a:lstStyle/>
          <a:p>
            <a:pPr eaLnBrk="1" fontAlgn="auto" hangingPunct="1">
              <a:spcAft>
                <a:spcPts val="0"/>
              </a:spcAft>
              <a:defRPr/>
            </a:pPr>
            <a:r>
              <a:rPr lang="en-US" altLang="en-US" dirty="0"/>
              <a:t>Wind Resistance</a:t>
            </a:r>
          </a:p>
        </p:txBody>
      </p:sp>
      <p:pic>
        <p:nvPicPr>
          <p:cNvPr id="11267" name="Picture 1028" descr="Plywood through a palm tre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0" y="1219200"/>
            <a:ext cx="1838325"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8" name="Picture 1030" descr="tree with a boar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533400"/>
            <a:ext cx="1531938"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9" name="Picture 1032" descr="falling window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5400" y="3810000"/>
            <a:ext cx="28956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0" name="Picture 1034" descr="Burger King Headquarter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76800" y="4419600"/>
            <a:ext cx="2667000" cy="180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1" name="Picture 1036" descr="Damage from Hurricane Fredric"/>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29000" y="1828800"/>
            <a:ext cx="2365375" cy="156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914400" y="457200"/>
            <a:ext cx="4191000" cy="1143000"/>
          </a:xfrm>
        </p:spPr>
        <p:txBody>
          <a:bodyPr>
            <a:normAutofit fontScale="90000"/>
          </a:bodyPr>
          <a:lstStyle/>
          <a:p>
            <a:pPr eaLnBrk="1" fontAlgn="auto" hangingPunct="1">
              <a:spcAft>
                <a:spcPts val="0"/>
              </a:spcAft>
              <a:defRPr/>
            </a:pPr>
            <a:r>
              <a:rPr lang="en-US" altLang="en-US" dirty="0"/>
              <a:t>Tuned Mass Damper</a:t>
            </a:r>
          </a:p>
        </p:txBody>
      </p:sp>
      <p:sp>
        <p:nvSpPr>
          <p:cNvPr id="12291" name="Rectangle 3"/>
          <p:cNvSpPr>
            <a:spLocks noChangeArrowheads="1"/>
          </p:cNvSpPr>
          <p:nvPr/>
        </p:nvSpPr>
        <p:spPr bwMode="auto">
          <a:xfrm>
            <a:off x="338138" y="18065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pic>
        <p:nvPicPr>
          <p:cNvPr id="12292" name="Picture 5" descr="Photo Description: Schematic View of Tuned Mass Damper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3200400"/>
            <a:ext cx="2778125" cy="315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3" name="Picture 9" descr="Citicorp Cent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2286000"/>
            <a:ext cx="2857500" cy="4297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4" name="TextBox 1"/>
          <p:cNvSpPr txBox="1">
            <a:spLocks noChangeArrowheads="1"/>
          </p:cNvSpPr>
          <p:nvPr/>
        </p:nvSpPr>
        <p:spPr bwMode="auto">
          <a:xfrm>
            <a:off x="942975" y="1793875"/>
            <a:ext cx="4191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a:t>A kind of spring that allows the building to move with the wind, but not break or crack.</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ctrTitle"/>
          </p:nvPr>
        </p:nvSpPr>
        <p:spPr>
          <a:xfrm>
            <a:off x="5181600" y="1458913"/>
            <a:ext cx="3884613" cy="1143000"/>
          </a:xfrm>
        </p:spPr>
        <p:txBody>
          <a:bodyPr/>
          <a:lstStyle/>
          <a:p>
            <a:pPr eaLnBrk="1" fontAlgn="auto" hangingPunct="1">
              <a:spcAft>
                <a:spcPts val="0"/>
              </a:spcAft>
              <a:defRPr/>
            </a:pPr>
            <a:r>
              <a:rPr lang="en-US" altLang="en-US" dirty="0"/>
              <a:t>What Goes Up</a:t>
            </a:r>
            <a:br>
              <a:rPr lang="en-US" altLang="en-US" dirty="0"/>
            </a:br>
            <a:r>
              <a:rPr lang="en-US" altLang="en-US" sz="2000" i="1" dirty="0"/>
              <a:t>The elevator structure</a:t>
            </a:r>
            <a:r>
              <a:rPr lang="en-US" altLang="en-US" sz="2800" dirty="0"/>
              <a:t> </a:t>
            </a:r>
            <a:endParaRPr lang="en-US" altLang="en-US" dirty="0"/>
          </a:p>
        </p:txBody>
      </p:sp>
      <p:grpSp>
        <p:nvGrpSpPr>
          <p:cNvPr id="13315" name="Group 7"/>
          <p:cNvGrpSpPr>
            <a:grpSpLocks/>
          </p:cNvGrpSpPr>
          <p:nvPr/>
        </p:nvGrpSpPr>
        <p:grpSpPr bwMode="auto">
          <a:xfrm>
            <a:off x="685800" y="-152400"/>
            <a:ext cx="3705225" cy="5548313"/>
            <a:chOff x="0" y="0"/>
            <a:chExt cx="2334" cy="3495"/>
          </a:xfrm>
        </p:grpSpPr>
        <p:sp>
          <p:nvSpPr>
            <p:cNvPr id="13318" name="Rectangle 4"/>
            <p:cNvSpPr>
              <a:spLocks noChangeArrowheads="1"/>
            </p:cNvSpPr>
            <p:nvPr/>
          </p:nvSpPr>
          <p:spPr bwMode="auto">
            <a:xfrm>
              <a:off x="0" y="0"/>
              <a:ext cx="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3319" name="Rectangle 5"/>
            <p:cNvSpPr>
              <a:spLocks noChangeArrowheads="1"/>
            </p:cNvSpPr>
            <p:nvPr/>
          </p:nvSpPr>
          <p:spPr bwMode="auto">
            <a:xfrm>
              <a:off x="0" y="0"/>
              <a:ext cx="2334" cy="3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900">
                  <a:latin typeface="Arial" panose="020B0604020202020204" pitchFamily="34" charset="0"/>
                  <a:cs typeface="Arial" panose="020B0604020202020204" pitchFamily="34" charset="0"/>
                </a:rPr>
                <a:t>  </a:t>
              </a:r>
              <a:r>
                <a:rPr lang="en-US" altLang="en-US" sz="32800">
                  <a:latin typeface="Arial" panose="020B0604020202020204" pitchFamily="34" charset="0"/>
                  <a:cs typeface="Arial" panose="020B0604020202020204" pitchFamily="34" charset="0"/>
                </a:rPr>
                <a:t> </a:t>
              </a:r>
              <a:r>
                <a:rPr lang="en-US" altLang="en-US" sz="900">
                  <a:latin typeface="Arial" panose="020B0604020202020204" pitchFamily="34" charset="0"/>
                  <a:cs typeface="Arial" panose="020B0604020202020204" pitchFamily="34" charset="0"/>
                </a:rPr>
                <a:t>                                                                        </a:t>
              </a:r>
              <a:r>
                <a:rPr lang="en-US" altLang="en-US" sz="1600">
                  <a:latin typeface="Arial" panose="020B0604020202020204" pitchFamily="34" charset="0"/>
                  <a:cs typeface="Arial" panose="020B0604020202020204" pitchFamily="34" charset="0"/>
                </a:rPr>
                <a:t>                                                                       </a:t>
              </a:r>
              <a:br>
                <a:rPr lang="en-US" altLang="en-US" sz="1600">
                  <a:latin typeface="Arial" panose="020B0604020202020204" pitchFamily="34" charset="0"/>
                  <a:cs typeface="Arial" panose="020B0604020202020204" pitchFamily="34" charset="0"/>
                </a:rPr>
              </a:br>
              <a:r>
                <a:rPr lang="en-US" altLang="en-US" sz="1600" b="1">
                  <a:latin typeface="Arial" panose="020B0604020202020204" pitchFamily="34" charset="0"/>
                  <a:cs typeface="Arial" panose="020B0604020202020204" pitchFamily="34" charset="0"/>
                </a:rPr>
                <a:t>The Empire State Building's 73 elevators can move 600 to 1,400 feet (183 to 427 meters) per minute. At the maximum speed, you can travel from the lobby to the 80th floor in 45 seconds.</a:t>
              </a:r>
              <a:r>
                <a:rPr lang="en-US" altLang="en-US" sz="1600">
                  <a:latin typeface="Arial" panose="020B0604020202020204" pitchFamily="34" charset="0"/>
                  <a:cs typeface="Arial" panose="020B0604020202020204" pitchFamily="34" charset="0"/>
                </a:rPr>
                <a:t/>
              </a:r>
              <a:br>
                <a:rPr lang="en-US" altLang="en-US" sz="1600">
                  <a:latin typeface="Arial" panose="020B0604020202020204" pitchFamily="34" charset="0"/>
                  <a:cs typeface="Arial" panose="020B0604020202020204" pitchFamily="34" charset="0"/>
                </a:rPr>
              </a:br>
              <a:endParaRPr lang="en-US" altLang="en-US" sz="1600">
                <a:latin typeface="Arial" panose="020B0604020202020204" pitchFamily="34" charset="0"/>
                <a:cs typeface="Arial" panose="020B0604020202020204" pitchFamily="34" charset="0"/>
              </a:endParaRPr>
            </a:p>
          </p:txBody>
        </p:sp>
      </p:grpSp>
      <p:pic>
        <p:nvPicPr>
          <p:cNvPr id="13316" name="Picture 6" descr="http://static.howstuffworks.com/gif/skyscraper-b.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52400"/>
            <a:ext cx="4572000" cy="5211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7" name="Text Box 8"/>
          <p:cNvSpPr txBox="1">
            <a:spLocks noChangeArrowheads="1"/>
          </p:cNvSpPr>
          <p:nvPr/>
        </p:nvSpPr>
        <p:spPr bwMode="auto">
          <a:xfrm>
            <a:off x="5561013" y="2741613"/>
            <a:ext cx="3124200" cy="301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a:t>Add more floors – need more elevators</a:t>
            </a:r>
          </a:p>
          <a:p>
            <a:pPr eaLnBrk="1" hangingPunct="1"/>
            <a:endParaRPr lang="en-US" altLang="en-US"/>
          </a:p>
          <a:p>
            <a:pPr eaLnBrk="1" hangingPunct="1"/>
            <a:r>
              <a:rPr lang="en-US" altLang="en-US"/>
              <a:t>Add more elevators – need more floor space</a:t>
            </a:r>
          </a:p>
          <a:p>
            <a:pPr eaLnBrk="1" hangingPunct="1"/>
            <a:endParaRPr lang="en-US" altLang="en-US"/>
          </a:p>
          <a:p>
            <a:pPr eaLnBrk="1" hangingPunct="1"/>
            <a:r>
              <a:rPr lang="en-US" altLang="en-US"/>
              <a:t>Need more floor space – why go any further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fontAlgn="auto" hangingPunct="1">
              <a:spcAft>
                <a:spcPts val="0"/>
              </a:spcAft>
              <a:defRPr/>
            </a:pPr>
            <a:r>
              <a:rPr lang="en-US" altLang="en-US"/>
              <a:t>Building Safety</a:t>
            </a:r>
          </a:p>
        </p:txBody>
      </p:sp>
      <p:sp>
        <p:nvSpPr>
          <p:cNvPr id="35844" name="Rectangle 4"/>
          <p:cNvSpPr>
            <a:spLocks noGrp="1" noChangeArrowheads="1"/>
          </p:cNvSpPr>
          <p:nvPr>
            <p:ph type="body" sz="half" idx="2"/>
          </p:nvPr>
        </p:nvSpPr>
        <p:spPr>
          <a:xfrm>
            <a:off x="381000" y="1981200"/>
            <a:ext cx="3810000" cy="4114800"/>
          </a:xfrm>
        </p:spPr>
        <p:txBody>
          <a:bodyPr/>
          <a:lstStyle/>
          <a:p>
            <a:pPr eaLnBrk="1" hangingPunct="1"/>
            <a:r>
              <a:rPr lang="en-US" altLang="en-US" sz="2800" smtClean="0"/>
              <a:t>Fire resistant materials</a:t>
            </a:r>
          </a:p>
          <a:p>
            <a:pPr eaLnBrk="1" hangingPunct="1"/>
            <a:r>
              <a:rPr lang="en-US" altLang="en-US" sz="2800" smtClean="0"/>
              <a:t>Sprinkler Systems</a:t>
            </a:r>
          </a:p>
          <a:p>
            <a:pPr eaLnBrk="1" hangingPunct="1"/>
            <a:r>
              <a:rPr lang="en-US" altLang="en-US" sz="2800" smtClean="0"/>
              <a:t>Access to exits</a:t>
            </a:r>
          </a:p>
        </p:txBody>
      </p:sp>
      <p:pic>
        <p:nvPicPr>
          <p:cNvPr id="14340" name="Picture 6" descr="http://images.google.com/images?q=tbn:_Y0wpEuPEvwJ:www.emergency-management.net/pic/Fire1992.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0600" y="2133600"/>
            <a:ext cx="3527425" cy="2274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1" name="Picture 8" descr="http://images.google.com/images?q=tbn:NK9_e5KY9iYJ:www.gov.mb.ca/gs/memo/images/smoke.gif">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7400" y="4495800"/>
            <a:ext cx="2514600" cy="141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5844">
                                            <p:txEl>
                                              <p:pRg st="0" end="0"/>
                                            </p:txEl>
                                          </p:spTgt>
                                        </p:tgtEl>
                                        <p:attrNameLst>
                                          <p:attrName>style.visibility</p:attrName>
                                        </p:attrNameLst>
                                      </p:cBhvr>
                                      <p:to>
                                        <p:strVal val="visible"/>
                                      </p:to>
                                    </p:set>
                                    <p:animEffect transition="in" filter="dissolve">
                                      <p:cBhvr>
                                        <p:cTn id="7" dur="500"/>
                                        <p:tgtEl>
                                          <p:spTgt spid="3584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5844">
                                            <p:txEl>
                                              <p:pRg st="1" end="1"/>
                                            </p:txEl>
                                          </p:spTgt>
                                        </p:tgtEl>
                                        <p:attrNameLst>
                                          <p:attrName>style.visibility</p:attrName>
                                        </p:attrNameLst>
                                      </p:cBhvr>
                                      <p:to>
                                        <p:strVal val="visible"/>
                                      </p:to>
                                    </p:set>
                                    <p:animEffect transition="in" filter="dissolve">
                                      <p:cBhvr>
                                        <p:cTn id="12" dur="500"/>
                                        <p:tgtEl>
                                          <p:spTgt spid="35844">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5844">
                                            <p:txEl>
                                              <p:pRg st="2" end="2"/>
                                            </p:txEl>
                                          </p:spTgt>
                                        </p:tgtEl>
                                        <p:attrNameLst>
                                          <p:attrName>style.visibility</p:attrName>
                                        </p:attrNameLst>
                                      </p:cBhvr>
                                      <p:to>
                                        <p:strVal val="visible"/>
                                      </p:to>
                                    </p:set>
                                    <p:animEffect transition="in" filter="dissolve">
                                      <p:cBhvr>
                                        <p:cTn id="17" dur="500"/>
                                        <p:tgtEl>
                                          <p:spTgt spid="3584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4" grpId="0" build="p" autoUpdateAnimBg="0"/>
    </p:bldLst>
  </p:timing>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212121"/>
      </a:dk2>
      <a:lt2>
        <a:srgbClr val="636363"/>
      </a:lt2>
      <a:accent1>
        <a:srgbClr val="F03B5E"/>
      </a:accent1>
      <a:accent2>
        <a:srgbClr val="DC6FEC"/>
      </a:accent2>
      <a:accent3>
        <a:srgbClr val="60B1F2"/>
      </a:accent3>
      <a:accent4>
        <a:srgbClr val="6AD5BB"/>
      </a:accent4>
      <a:accent5>
        <a:srgbClr val="E8AB4E"/>
      </a:accent5>
      <a:accent6>
        <a:srgbClr val="F56447"/>
      </a:accent6>
      <a:hlink>
        <a:srgbClr val="8F8F8F"/>
      </a:hlink>
      <a:folHlink>
        <a:srgbClr val="A5A5A5"/>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33ACF124-275F-44F2-8DE0-0A755069829B}"/>
    </a:ext>
  </a:extLst>
</a:theme>
</file>

<file path=ppt/theme/themeOverride1.xml><?xml version="1.0" encoding="utf-8"?>
<a:themeOverride xmlns:a="http://schemas.openxmlformats.org/drawingml/2006/main">
  <a:clrScheme name="Metropolitan">
    <a:dk1>
      <a:sysClr val="windowText" lastClr="000000"/>
    </a:dk1>
    <a:lt1>
      <a:sysClr val="window" lastClr="FFFFFF"/>
    </a:lt1>
    <a:dk2>
      <a:srgbClr val="212121"/>
    </a:dk2>
    <a:lt2>
      <a:srgbClr val="636363"/>
    </a:lt2>
    <a:accent1>
      <a:srgbClr val="F03B5E"/>
    </a:accent1>
    <a:accent2>
      <a:srgbClr val="DC6FEC"/>
    </a:accent2>
    <a:accent3>
      <a:srgbClr val="60B1F2"/>
    </a:accent3>
    <a:accent4>
      <a:srgbClr val="6AD5BB"/>
    </a:accent4>
    <a:accent5>
      <a:srgbClr val="E8AB4E"/>
    </a:accent5>
    <a:accent6>
      <a:srgbClr val="F56447"/>
    </a:accent6>
    <a:hlink>
      <a:srgbClr val="8F8F8F"/>
    </a:hlink>
    <a:folHlink>
      <a:srgbClr val="A5A5A5"/>
    </a:folHlink>
  </a:clrScheme>
</a:themeOverride>
</file>

<file path=docProps/app.xml><?xml version="1.0" encoding="utf-8"?>
<Properties xmlns="http://schemas.openxmlformats.org/officeDocument/2006/extended-properties" xmlns:vt="http://schemas.openxmlformats.org/officeDocument/2006/docPropsVTypes">
  <Template>TM03457491[[fn=Metropolitan]]</Template>
  <TotalTime>146</TotalTime>
  <Words>229</Words>
  <Application>Microsoft Office PowerPoint</Application>
  <PresentationFormat>On-screen Show (4:3)</PresentationFormat>
  <Paragraphs>51</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Times New Roman</vt:lpstr>
      <vt:lpstr>Arial</vt:lpstr>
      <vt:lpstr>Calibri Light</vt:lpstr>
      <vt:lpstr>Calibri</vt:lpstr>
      <vt:lpstr>Metropolitan</vt:lpstr>
      <vt:lpstr>Skyscrapers</vt:lpstr>
      <vt:lpstr>Why Build Skyscrapers?</vt:lpstr>
      <vt:lpstr>What problems must be overcome?</vt:lpstr>
      <vt:lpstr>Construction</vt:lpstr>
      <vt:lpstr>The Modern Substructure Addressing Gravity - Spread the load</vt:lpstr>
      <vt:lpstr>Wind Resistance</vt:lpstr>
      <vt:lpstr>Tuned Mass Damper</vt:lpstr>
      <vt:lpstr>What Goes Up The elevator structure </vt:lpstr>
      <vt:lpstr>Building Safety</vt:lpstr>
      <vt:lpstr>You’ve got to have Style</vt:lpstr>
      <vt:lpstr>How High Can it Go?</vt:lpstr>
      <vt:lpstr>Burj Khalifa – 2717’ tall, 163 floors United Arab Emirates</vt:lpstr>
      <vt:lpstr>One World Trade Center 1776’ tall, 104 floors United States</vt:lpstr>
    </vt:vector>
  </TitlesOfParts>
  <Company>Grafton High School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Skyscrapers</dc:title>
  <dc:creator>Fran Graves</dc:creator>
  <cp:lastModifiedBy>Martin Campbell</cp:lastModifiedBy>
  <cp:revision>13</cp:revision>
  <cp:lastPrinted>1601-01-01T00:00:00Z</cp:lastPrinted>
  <dcterms:created xsi:type="dcterms:W3CDTF">2004-01-29T15:17:00Z</dcterms:created>
  <dcterms:modified xsi:type="dcterms:W3CDTF">2019-06-30T20:52:55Z</dcterms:modified>
</cp:coreProperties>
</file>